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82" r:id="rId6"/>
    <p:sldId id="259" r:id="rId7"/>
    <p:sldId id="280" r:id="rId8"/>
    <p:sldId id="264" r:id="rId9"/>
    <p:sldId id="265" r:id="rId10"/>
    <p:sldId id="288" r:id="rId11"/>
    <p:sldId id="260" r:id="rId12"/>
    <p:sldId id="266" r:id="rId13"/>
    <p:sldId id="267" r:id="rId14"/>
    <p:sldId id="268" r:id="rId15"/>
    <p:sldId id="269" r:id="rId16"/>
    <p:sldId id="289" r:id="rId17"/>
    <p:sldId id="261" r:id="rId18"/>
    <p:sldId id="270" r:id="rId19"/>
    <p:sldId id="281" r:id="rId20"/>
    <p:sldId id="272" r:id="rId21"/>
    <p:sldId id="262" r:id="rId22"/>
    <p:sldId id="283" r:id="rId23"/>
    <p:sldId id="290" r:id="rId24"/>
    <p:sldId id="284" r:id="rId25"/>
    <p:sldId id="286" r:id="rId26"/>
    <p:sldId id="285" r:id="rId27"/>
    <p:sldId id="287" r:id="rId28"/>
    <p:sldId id="271" r:id="rId29"/>
    <p:sldId id="274" r:id="rId30"/>
    <p:sldId id="275" r:id="rId31"/>
    <p:sldId id="273" r:id="rId32"/>
    <p:sldId id="276" r:id="rId33"/>
    <p:sldId id="277" r:id="rId34"/>
    <p:sldId id="278" r:id="rId35"/>
    <p:sldId id="279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23B59F-4081-4DEF-9938-26BFF958F462}" type="datetimeFigureOut">
              <a:rPr lang="pt-BR" smtClean="0"/>
              <a:pPr/>
              <a:t>03/05/2012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4DD095-5C88-47B6-B17A-C52B44958B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beatless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anos%2060%20brasil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anos%2070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blitz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Rock%20Braslia%20%20%20A%20era%20de%20ouro%20(Dir%20Vladimir%20Carvalho)%20%20%20Trailer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Rock" TargetMode="External"/><Relationship Id="rId2" Type="http://schemas.openxmlformats.org/officeDocument/2006/relationships/hyperlink" Target="http://www.suapesquisa.com/roc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anos%2050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eus%20Documentos\Pictures\Nova%20pasta%20(4)\50%20brasil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468544" cy="1752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Laís </a:t>
            </a:r>
            <a:r>
              <a:rPr lang="pt-B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Gazzana</a:t>
            </a: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t-B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Mainara</a:t>
            </a: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Locks</a:t>
            </a: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Thaís </a:t>
            </a:r>
            <a:r>
              <a:rPr lang="pt-B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Espindola</a:t>
            </a: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Vitor G.</a:t>
            </a:r>
          </a:p>
        </p:txBody>
      </p:sp>
      <p:pic>
        <p:nvPicPr>
          <p:cNvPr id="23553" name="Picture 1" descr="D:\Meus Documentos\Pictures\Nova pasta (4)\rock2__43949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39551" y="548680"/>
            <a:ext cx="789331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itchFamily="82" charset="0"/>
              </a:rPr>
              <a:t>Década dos       anos 60</a:t>
            </a:r>
            <a:endParaRPr lang="pt-BR" sz="11500" dirty="0">
              <a:solidFill>
                <a:schemeClr val="accent1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Década de 60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EUA: </a:t>
            </a:r>
            <a:r>
              <a:rPr lang="pt-BR" dirty="0" err="1" smtClean="0"/>
              <a:t>The</a:t>
            </a:r>
            <a:r>
              <a:rPr lang="pt-BR" dirty="0" smtClean="0"/>
              <a:t> Beatles, </a:t>
            </a:r>
            <a:r>
              <a:rPr lang="pt-BR" dirty="0" err="1" smtClean="0"/>
              <a:t>Rolling</a:t>
            </a:r>
            <a:r>
              <a:rPr lang="pt-BR" dirty="0" smtClean="0"/>
              <a:t> Stones</a:t>
            </a:r>
          </a:p>
          <a:p>
            <a:r>
              <a:rPr lang="pt-BR" dirty="0" smtClean="0"/>
              <a:t>Brasil: </a:t>
            </a:r>
            <a:r>
              <a:rPr lang="pt-BR" i="1" dirty="0" smtClean="0"/>
              <a:t>Jovem Guarda</a:t>
            </a:r>
          </a:p>
          <a:p>
            <a:r>
              <a:rPr lang="pt-BR" dirty="0" smtClean="0"/>
              <a:t>Roberto </a:t>
            </a:r>
            <a:r>
              <a:rPr lang="pt-BR" dirty="0"/>
              <a:t>Carlos, Erasmo Carlos e </a:t>
            </a:r>
            <a:r>
              <a:rPr lang="pt-BR" dirty="0" smtClean="0"/>
              <a:t>Wanderléa</a:t>
            </a:r>
          </a:p>
          <a:p>
            <a:r>
              <a:rPr lang="pt-BR" dirty="0" smtClean="0"/>
              <a:t>Popularização do Rock;</a:t>
            </a:r>
          </a:p>
          <a:p>
            <a:r>
              <a:rPr lang="pt-BR" dirty="0"/>
              <a:t>Renato e Seus </a:t>
            </a:r>
            <a:r>
              <a:rPr lang="pt-BR" dirty="0" err="1"/>
              <a:t>Blue</a:t>
            </a:r>
            <a:r>
              <a:rPr lang="pt-BR" dirty="0"/>
              <a:t> </a:t>
            </a:r>
            <a:r>
              <a:rPr lang="pt-BR" dirty="0" err="1"/>
              <a:t>Caps</a:t>
            </a:r>
            <a:r>
              <a:rPr lang="pt-BR" dirty="0"/>
              <a:t>, Os Incríveis 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smtClean="0"/>
              <a:t>Fevers.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Meus Documentos\Pictures\Nova pasta (4)\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703597" cy="3527698"/>
          </a:xfrm>
          <a:prstGeom prst="rect">
            <a:avLst/>
          </a:prstGeom>
          <a:noFill/>
        </p:spPr>
      </p:pic>
      <p:pic>
        <p:nvPicPr>
          <p:cNvPr id="2055" name="Picture 7" descr="D:\Meus Documentos\Pictures\Nova pasta (4)\The+Rolling+Stones+Rolling+Stones+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871342" cy="357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beatles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Meus Documentos\Pictures\Nova pasta (4)\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5114121" cy="4216400"/>
          </a:xfrm>
          <a:prstGeom prst="rect">
            <a:avLst/>
          </a:prstGeom>
          <a:noFill/>
        </p:spPr>
      </p:pic>
      <p:pic>
        <p:nvPicPr>
          <p:cNvPr id="4" name="Picture 5" descr="D:\Meus Documentos\Pictures\Nova pasta (4)\Jovem Guarda - BRES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464496" cy="347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os 60 brasi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itchFamily="82" charset="0"/>
              </a:rPr>
              <a:t>Década dos       anos 70</a:t>
            </a:r>
            <a:endParaRPr lang="pt-BR" sz="11500" dirty="0">
              <a:solidFill>
                <a:schemeClr val="accent1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Década de 70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sz="4800" dirty="0" smtClean="0"/>
              <a:t>Regime Militar;</a:t>
            </a:r>
          </a:p>
          <a:p>
            <a:r>
              <a:rPr lang="pt-BR" sz="4800" dirty="0" smtClean="0"/>
              <a:t>Grandes shows,casas de espetáculo;</a:t>
            </a:r>
          </a:p>
          <a:p>
            <a:r>
              <a:rPr lang="pt-BR" sz="4800" dirty="0" smtClean="0"/>
              <a:t>Destaque: Raul Seixas;</a:t>
            </a:r>
          </a:p>
          <a:p>
            <a:r>
              <a:rPr lang="pt-BR" sz="4800" dirty="0" smtClean="0"/>
              <a:t>Rita Lee;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eus Documentos\Pictures\Nova pasta (4)\Raul+Seixas++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4320108" cy="5705522"/>
          </a:xfrm>
          <a:prstGeom prst="rect">
            <a:avLst/>
          </a:prstGeom>
          <a:noFill/>
        </p:spPr>
      </p:pic>
      <p:pic>
        <p:nvPicPr>
          <p:cNvPr id="1029" name="Picture 5" descr="D:\Meus Documentos\Pictures\Nova pasta (4)\rita-le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911194" cy="556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os 7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ROCK - Surgimento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/>
          <a:lstStyle/>
          <a:p>
            <a:endParaRPr lang="pt-BR" sz="3600" dirty="0" smtClean="0"/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endParaRPr lang="pt-BR" sz="3600" dirty="0" smtClean="0"/>
          </a:p>
          <a:p>
            <a:r>
              <a:rPr lang="pt-BR" sz="3600" dirty="0" smtClean="0"/>
              <a:t>Estados Unidos;</a:t>
            </a:r>
          </a:p>
          <a:p>
            <a:r>
              <a:rPr lang="pt-BR" sz="3600" dirty="0" smtClean="0"/>
              <a:t>Década de 50;</a:t>
            </a:r>
          </a:p>
          <a:p>
            <a:r>
              <a:rPr lang="pt-BR" sz="3600" dirty="0" smtClean="0"/>
              <a:t>Ritmo rápido, música negra e country;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2" descr="http://1.bp.blogspot.com/_dpaU5QXHkRc/TL8im3cqDKI/AAAAAAAAABY/CqNkzrQnPoc/s320/rockabil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456384" cy="287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itchFamily="82" charset="0"/>
              </a:rPr>
              <a:t>Década dos       anos 80</a:t>
            </a:r>
            <a:endParaRPr lang="pt-BR" sz="11500" dirty="0">
              <a:solidFill>
                <a:schemeClr val="accent1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Popularização do Rock;</a:t>
            </a:r>
          </a:p>
          <a:p>
            <a:r>
              <a:rPr lang="pt-BR" dirty="0" smtClean="0"/>
              <a:t>Brasília;</a:t>
            </a:r>
          </a:p>
          <a:p>
            <a:r>
              <a:rPr lang="pt-BR" dirty="0" smtClean="0"/>
              <a:t>Influência do Punk: </a:t>
            </a:r>
            <a:r>
              <a:rPr lang="pt-BR" dirty="0" err="1" smtClean="0"/>
              <a:t>Sex</a:t>
            </a:r>
            <a:r>
              <a:rPr lang="pt-BR" dirty="0" smtClean="0"/>
              <a:t> </a:t>
            </a:r>
            <a:r>
              <a:rPr lang="pt-BR" dirty="0" err="1" smtClean="0"/>
              <a:t>Pistols</a:t>
            </a:r>
            <a:r>
              <a:rPr lang="pt-BR" dirty="0" smtClean="0"/>
              <a:t>, </a:t>
            </a:r>
            <a:r>
              <a:rPr lang="pt-BR" dirty="0" err="1" smtClean="0"/>
              <a:t>Ramones</a:t>
            </a:r>
            <a:r>
              <a:rPr lang="pt-BR" dirty="0" smtClean="0"/>
              <a:t> entre outros.</a:t>
            </a:r>
          </a:p>
          <a:p>
            <a:r>
              <a:rPr lang="pt-BR" dirty="0" smtClean="0"/>
              <a:t>Legião Urbana, Titãs, Capital Inicial e </a:t>
            </a:r>
            <a:r>
              <a:rPr lang="pt-BR" dirty="0" err="1" smtClean="0"/>
              <a:t>Paralamas</a:t>
            </a:r>
            <a:r>
              <a:rPr lang="pt-BR" dirty="0" smtClean="0"/>
              <a:t> do sucesso;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Meus Documentos\Pictures\Nova pasta (4)\Blitz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4878710" cy="3659033"/>
          </a:xfrm>
          <a:prstGeom prst="rect">
            <a:avLst/>
          </a:prstGeom>
          <a:noFill/>
        </p:spPr>
      </p:pic>
      <p:pic>
        <p:nvPicPr>
          <p:cNvPr id="38915" name="Picture 3" descr="D:\Meus Documentos\Pictures\Nova pasta (4)\Bli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762250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blitz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Meus Documentos\Pictures\Nova pasta (4)\105508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592288" cy="2857500"/>
          </a:xfrm>
          <a:prstGeom prst="rect">
            <a:avLst/>
          </a:prstGeom>
          <a:noFill/>
        </p:spPr>
      </p:pic>
      <p:pic>
        <p:nvPicPr>
          <p:cNvPr id="39939" name="Picture 3" descr="D:\Meus Documentos\Pictures\Nova pasta (4)\Os_Paralamas_Do_Sucesso-Longo_Caminho-Fr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2664296" cy="2880320"/>
          </a:xfrm>
          <a:prstGeom prst="rect">
            <a:avLst/>
          </a:prstGeom>
          <a:noFill/>
        </p:spPr>
      </p:pic>
      <p:pic>
        <p:nvPicPr>
          <p:cNvPr id="39940" name="Picture 4" descr="D:\Meus Documentos\Pictures\Nova pasta (4)\legiaoperf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7"/>
            <a:ext cx="2592288" cy="2952328"/>
          </a:xfrm>
          <a:prstGeom prst="rect">
            <a:avLst/>
          </a:prstGeom>
          <a:noFill/>
        </p:spPr>
      </p:pic>
      <p:pic>
        <p:nvPicPr>
          <p:cNvPr id="39941" name="Picture 5" descr="D:\Meus Documentos\Pictures\Nova pasta (4)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48680"/>
            <a:ext cx="2664296" cy="2880320"/>
          </a:xfrm>
          <a:prstGeom prst="rect">
            <a:avLst/>
          </a:prstGeom>
          <a:noFill/>
        </p:spPr>
      </p:pic>
      <p:pic>
        <p:nvPicPr>
          <p:cNvPr id="39942" name="Picture 6" descr="D:\Meus Documentos\Pictures\Nova pasta (4)\bara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73016"/>
            <a:ext cx="2664296" cy="2952328"/>
          </a:xfrm>
          <a:prstGeom prst="rect">
            <a:avLst/>
          </a:prstGeom>
          <a:noFill/>
        </p:spPr>
      </p:pic>
      <p:pic>
        <p:nvPicPr>
          <p:cNvPr id="39943" name="Picture 7" descr="D:\Meus Documentos\Pictures\Nova pasta (4)\0004480,kid-abel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" y="3645024"/>
            <a:ext cx="262168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Rock Braslia   A era de ouro (Dir Vladimir Carvalho)   Traile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5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ROCK IN 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1985;</a:t>
            </a:r>
          </a:p>
          <a:p>
            <a:r>
              <a:rPr lang="pt-BR" dirty="0" smtClean="0"/>
              <a:t>10 edições;</a:t>
            </a:r>
          </a:p>
          <a:p>
            <a:r>
              <a:rPr lang="pt-BR" dirty="0" smtClean="0"/>
              <a:t>Artistas </a:t>
            </a:r>
          </a:p>
          <a:p>
            <a:pPr>
              <a:buNone/>
            </a:pPr>
            <a:r>
              <a:rPr lang="pt-BR" dirty="0" smtClean="0"/>
              <a:t>Internacionais;</a:t>
            </a:r>
          </a:p>
          <a:p>
            <a:endParaRPr lang="pt-BR" dirty="0"/>
          </a:p>
        </p:txBody>
      </p:sp>
      <p:pic>
        <p:nvPicPr>
          <p:cNvPr id="40962" name="Picture 2" descr="D:\Meus Documentos\Pictures\Nova pasta (4)\rock in rio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itchFamily="82" charset="0"/>
              </a:rPr>
              <a:t>Década dos       anos 90</a:t>
            </a:r>
            <a:endParaRPr lang="pt-BR" sz="11500" dirty="0">
              <a:solidFill>
                <a:schemeClr val="accent1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eus Documentos\Pictures\Nova pasta (4)\mtv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:\Meus Documentos\Pictures\Nova pasta (4)\jota-q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639363" cy="3024336"/>
          </a:xfrm>
          <a:prstGeom prst="rect">
            <a:avLst/>
          </a:prstGeom>
          <a:noFill/>
        </p:spPr>
      </p:pic>
      <p:pic>
        <p:nvPicPr>
          <p:cNvPr id="1026" name="Picture 2" descr="D:\Meus Documentos\Pictures\Nova pasta (4)\jota-quest-dia-21-em-canane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5720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us Documentos\Pictures\Nova pasta (4)\bill-ha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238500" cy="4048125"/>
          </a:xfrm>
          <a:prstGeom prst="rect">
            <a:avLst/>
          </a:prstGeom>
          <a:noFill/>
        </p:spPr>
      </p:pic>
      <p:pic>
        <p:nvPicPr>
          <p:cNvPr id="1027" name="Picture 3" descr="D:\Meus Documentos\Pictures\Nova pasta (4)\Elvis+Presley+elv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743325" cy="2809875"/>
          </a:xfrm>
          <a:prstGeom prst="rect">
            <a:avLst/>
          </a:prstGeom>
          <a:noFill/>
        </p:spPr>
      </p:pic>
      <p:pic>
        <p:nvPicPr>
          <p:cNvPr id="2050" name="Picture 2" descr="D:\Meus Documentos\Pictures\Nova pasta (4)\little_rich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140968"/>
            <a:ext cx="3683471" cy="331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us Documentos\Pictures\Nova pasta (4)\Pato Fu - 1999 Iso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384376" cy="3327970"/>
          </a:xfrm>
          <a:prstGeom prst="rect">
            <a:avLst/>
          </a:prstGeom>
          <a:noFill/>
        </p:spPr>
      </p:pic>
      <p:pic>
        <p:nvPicPr>
          <p:cNvPr id="2051" name="Picture 3" descr="D:\Meus Documentos\Pictures\Nova pasta (4)\c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85254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Meus Documentos\Pictures\Nova pasta (4)\skank_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622914" cy="2160240"/>
          </a:xfrm>
          <a:prstGeom prst="rect">
            <a:avLst/>
          </a:prstGeom>
          <a:noFill/>
        </p:spPr>
      </p:pic>
      <p:pic>
        <p:nvPicPr>
          <p:cNvPr id="29699" name="Picture 3" descr="D:\Meus Documentos\Pictures\Nova pasta (4)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2664296" cy="24482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572000" y="3326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Rock/Reggae</a:t>
            </a:r>
            <a:endParaRPr lang="pt-B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D:\Meus Documentos\Pictures\Nova pasta (4)\o-rap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4968552" cy="2491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us Documentos\Pictures\Nova pasta (4)\mangue-bea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557748" cy="6120679"/>
          </a:xfrm>
          <a:prstGeom prst="rect">
            <a:avLst/>
          </a:prstGeom>
          <a:noFill/>
        </p:spPr>
      </p:pic>
      <p:pic>
        <p:nvPicPr>
          <p:cNvPr id="4099" name="Picture 3" descr="D:\Meus Documentos\Pictures\Nova pasta (4)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819648" cy="381964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148064" y="40466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MANGUE BEAT</a:t>
            </a:r>
            <a:endParaRPr lang="pt-BR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0kvlgyNxLJM/TR5OxJoBeKI/AAAAAAAABns/r4WG5HtDCIE/s1600/raimundos_2005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5856651" cy="439248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779912" y="0"/>
            <a:ext cx="500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FORROCORE (Forro+</a:t>
            </a:r>
            <a:r>
              <a:rPr lang="pt-BR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Hardcore</a:t>
            </a: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pt-BR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TKV7hR2hsMU/TbgkX4CH3XI/AAAAAAAAAA4/8Gm3u6nuSy4/s1600/VA%2B-%2B50s-60s-70s-80s-90s%2BGreatest%2B%2528Summer%2529%2BHits%2B%25282007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810000" cy="3810000"/>
          </a:xfrm>
          <a:prstGeom prst="rect">
            <a:avLst/>
          </a:prstGeom>
          <a:noFill/>
        </p:spPr>
      </p:pic>
      <p:pic>
        <p:nvPicPr>
          <p:cNvPr id="14339" name="Picture 3" descr="D:\Meus Documentos\Pictures\Nova pasta (4)\rock2__4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03616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http://www.suapesquisa.com/rock/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http://pt.wikipedia.org/wiki/Rock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anos 5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itchFamily="82" charset="0"/>
              </a:rPr>
              <a:t>Década dos       anos 50</a:t>
            </a:r>
            <a:endParaRPr lang="pt-BR" sz="11500" dirty="0">
              <a:solidFill>
                <a:schemeClr val="accent1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ROCK –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Influência Americana;</a:t>
            </a:r>
          </a:p>
          <a:p>
            <a:r>
              <a:rPr lang="pt-BR" dirty="0" smtClean="0"/>
              <a:t>Programas na Televisão: </a:t>
            </a:r>
            <a:r>
              <a:rPr lang="pt-BR" i="1" dirty="0" err="1" smtClean="0"/>
              <a:t>Crush</a:t>
            </a:r>
            <a:r>
              <a:rPr lang="pt-BR" i="1" dirty="0" smtClean="0"/>
              <a:t> em </a:t>
            </a:r>
            <a:r>
              <a:rPr lang="pt-BR" i="1" dirty="0" err="1" smtClean="0"/>
              <a:t>Hi-Fi</a:t>
            </a:r>
            <a:r>
              <a:rPr lang="pt-BR" i="1" dirty="0" smtClean="0"/>
              <a:t>, Alô! Brotos.</a:t>
            </a:r>
          </a:p>
          <a:p>
            <a:r>
              <a:rPr lang="pt-BR" dirty="0" smtClean="0"/>
              <a:t>Programas de Rádio: </a:t>
            </a:r>
            <a:r>
              <a:rPr lang="pt-BR" i="1" dirty="0" smtClean="0"/>
              <a:t>Clube do Rock, Ritmos da Juventude.</a:t>
            </a:r>
          </a:p>
          <a:p>
            <a:r>
              <a:rPr lang="pt-BR" dirty="0" smtClean="0"/>
              <a:t>Revistas;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Meus Documentos\Pictures\Nova pasta (4)\ScreenShot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992599" cy="3672408"/>
          </a:xfrm>
          <a:prstGeom prst="rect">
            <a:avLst/>
          </a:prstGeom>
          <a:noFill/>
        </p:spPr>
      </p:pic>
      <p:pic>
        <p:nvPicPr>
          <p:cNvPr id="37893" name="Picture 5" descr="D:\Meus Documentos\Pictures\Nova pasta (4)\ScreenShot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086100" cy="41529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436096" y="56612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Celly</a:t>
            </a:r>
            <a:r>
              <a:rPr lang="pt-BR" dirty="0" smtClean="0"/>
              <a:t> Campello e Sérgio Murilo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9632" y="54452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Crush</a:t>
            </a:r>
            <a:r>
              <a:rPr lang="pt-BR" dirty="0" smtClean="0"/>
              <a:t> em HI-FI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us Documentos\Pictures\Nova pasta (4)\nora-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808312" cy="2808311"/>
          </a:xfrm>
          <a:prstGeom prst="rect">
            <a:avLst/>
          </a:prstGeom>
          <a:noFill/>
        </p:spPr>
      </p:pic>
      <p:pic>
        <p:nvPicPr>
          <p:cNvPr id="1027" name="Picture 3" descr="D:\Meus Documentos\Pictures\Nova pasta (4)\estúpido-cupi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7829">
            <a:off x="999458" y="2884261"/>
            <a:ext cx="3046834" cy="2993514"/>
          </a:xfrm>
          <a:prstGeom prst="rect">
            <a:avLst/>
          </a:prstGeom>
          <a:noFill/>
        </p:spPr>
      </p:pic>
      <p:pic>
        <p:nvPicPr>
          <p:cNvPr id="1028" name="Picture 4" descr="D:\Meus Documentos\Pictures\Nova pasta (4)\tonycampelloc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2438400" cy="2438400"/>
          </a:xfrm>
          <a:prstGeom prst="rect">
            <a:avLst/>
          </a:prstGeom>
          <a:noFill/>
        </p:spPr>
      </p:pic>
      <p:pic>
        <p:nvPicPr>
          <p:cNvPr id="1029" name="Picture 5" descr="D:\Meus Documentos\Pictures\Nova pasta (4)\Betinho e seu conjunto dancante No.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9613" y="3124200"/>
            <a:ext cx="3364755" cy="339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50 brasi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1386</TotalTime>
  <Words>202</Words>
  <Application>Microsoft Office PowerPoint</Application>
  <PresentationFormat>Apresentação na tela (4:3)</PresentationFormat>
  <Paragraphs>47</Paragraphs>
  <Slides>35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Módulo</vt:lpstr>
      <vt:lpstr>Slide 1</vt:lpstr>
      <vt:lpstr>ROCK - Surgimento</vt:lpstr>
      <vt:lpstr>Slide 3</vt:lpstr>
      <vt:lpstr>Slide 4</vt:lpstr>
      <vt:lpstr>Slide 5</vt:lpstr>
      <vt:lpstr>ROCK – No Brasil</vt:lpstr>
      <vt:lpstr>Slide 7</vt:lpstr>
      <vt:lpstr>Slide 8</vt:lpstr>
      <vt:lpstr>Slide 9</vt:lpstr>
      <vt:lpstr>Slide 10</vt:lpstr>
      <vt:lpstr>Década de 60</vt:lpstr>
      <vt:lpstr>Slide 12</vt:lpstr>
      <vt:lpstr>Slide 13</vt:lpstr>
      <vt:lpstr>Slide 14</vt:lpstr>
      <vt:lpstr>Slide 15</vt:lpstr>
      <vt:lpstr>Slide 16</vt:lpstr>
      <vt:lpstr>Década de 70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ROCK IN RIO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BRASILEIRO</dc:title>
  <dc:creator>User</dc:creator>
  <cp:lastModifiedBy>User</cp:lastModifiedBy>
  <cp:revision>12</cp:revision>
  <dcterms:created xsi:type="dcterms:W3CDTF">2012-04-23T23:52:12Z</dcterms:created>
  <dcterms:modified xsi:type="dcterms:W3CDTF">2012-05-03T13:06:59Z</dcterms:modified>
</cp:coreProperties>
</file>