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7" r:id="rId20"/>
    <p:sldId id="291" r:id="rId21"/>
    <p:sldId id="270" r:id="rId22"/>
    <p:sldId id="271" r:id="rId23"/>
    <p:sldId id="272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77642-1A3F-897E-2307-A0CBCF0D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1F6268E-460C-1C0F-FB5E-DCDED4AD3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06FA7F-4518-6107-1EEF-DE126196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E1C60E3-E7F5-5FA3-8145-946CA87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F28ABCF-8510-8663-FAC5-B6C15C38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62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DF2B28-9665-C060-1F65-EEE5BFF3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7BA45AF-EE67-6D97-9F4A-769D393F0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F3803EA-D230-15AD-7A00-445684D5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FEA16A-5B7D-4537-B294-269644FE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AEAFBA-B91B-EFCB-C2DB-B48BACB1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91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93CAAE1-93A3-FD33-4ABD-9A525B0D7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01C0567-12CD-DF8F-A671-981AC6DB1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2C2108F-847E-22F4-7352-C72FC25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B01EAF-8358-4F87-49B2-DB9CA9B3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03A126-E0CF-C34A-885A-4E944A9A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7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427735-95D3-5D89-42A4-9F7D5499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AFCE68-FCBD-F567-7F63-0A3F8494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A04354-19FB-95CB-6770-4A8B4956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F9C98A3-BD46-E28F-7DC1-6280D515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0A7DBA8-01DB-5DBF-F63C-B1FC365F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1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5F4D1E-AA1C-0534-210F-CB646414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DD49370-0CC4-1B8F-01B9-5D433E78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8BA8F39-5777-032F-C5BC-E1273B2B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3EF71E6-A70C-0788-7417-474B9FD4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7F84DB9-E090-C701-5D67-59E4B1DA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27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5A39BE-B606-2C8C-C39C-FE0C1C1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626A356-5120-1ABE-E6AB-A1F8E205E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B7EA9BF-6391-6623-2A1F-E85AA7BD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877C4F0-8F04-5FF3-A701-9929B840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018ACC0-02FD-91F8-8B68-8EFA667A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3C4601C-AA16-89ED-4CDD-989C1E13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0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B54020-88C6-B6BF-3FE5-26A9F7AF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DDEB1C-EFC2-708A-2244-D19B3525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6F904F-F635-C25F-47A5-E54568A3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F5BEBAD-7F99-4906-0A96-712C64528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8653ACD-3DBF-4270-7640-F034BD5C5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53E1A07-AC5F-0B8F-E07E-DE8925D6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A2166A7-4B06-A977-0B6B-F41390C0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CEC8140-0C78-44B0-F1C0-0D9C9601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75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0DA04-6D7A-4BFE-5926-EDAE9FDC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4BFC304-0DDF-68FC-0590-48C703CF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719707B-C35A-0C9A-2A28-EAD17999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32B565-5437-30D9-61BD-A6B4D973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D5E840E-2A62-EA9D-62E1-F82F3C6E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9B83439-6986-BD11-5416-7C877ACE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BCEBEDA-E7D6-E3AC-1796-36EA708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44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EEAD5D-CAFF-6222-346F-F6622BD6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E74102-E51A-8759-DC22-662E5C2D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5075B40-86E3-D067-FE03-3ABF83CBA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E155E58-E294-3CA1-BD0C-9D49BFA7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C7F7B06-C9A7-1C98-FE3C-DC6F3806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F3EC5FA-2030-29BC-7D2A-5A549CE6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6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CDE8DC-9D2F-2EE4-F320-F87497BC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4C18F8B-CE1E-B623-BAB6-51FBE3A03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44D08EF-DAF4-355D-0A5A-6428F3671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4FD8A47-F923-BE28-23EB-DBA709DF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F309AF-E6DD-30EA-0B72-CCF805AD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C4ADAF-5BAF-93D4-2B3C-315F93D1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14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F1281A1-E417-6F95-06D2-3E29891C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3AACC7C-CC49-8E02-2C85-C82798636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516CBA9-13CA-907F-5FE1-7E5E9DB04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5633-1C33-4839-BC15-1716F0AB97CE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FD329F-968D-6CEF-A4D9-DED7D2466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6BB8B2-F44A-A11C-CC95-545C2BB75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500F-4BAE-458F-B1B0-2E2261A2F5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5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2" y="644434"/>
            <a:ext cx="10346133" cy="54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9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F09A516-2566-1D1D-158D-929D56DA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916"/>
            <a:ext cx="12192000" cy="58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3AADB37-C072-CF51-F146-A4F344F8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176"/>
            <a:ext cx="12192000" cy="59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A25B76B-A216-D2C1-4DEE-6B994259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39"/>
            <a:ext cx="12192000" cy="60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FFE35E3-CDDE-557D-CDC4-6650ADF0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930"/>
            <a:ext cx="12192000" cy="60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B63723-19FB-E4CE-784C-A1252123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99"/>
            <a:ext cx="12192000" cy="57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645A6B8-0F00-B2CF-DE10-671F3B32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224"/>
            <a:ext cx="12192000" cy="60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6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87349A2-CDCE-B054-5155-5EBD770B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464"/>
            <a:ext cx="12192000" cy="60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98FBF35-BD22-9181-7236-4B630A8D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10"/>
            <a:ext cx="12192000" cy="59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136428-25BF-B5EA-11FF-7D0BCD71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958"/>
            <a:ext cx="12192000" cy="60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2A07E46-0F20-C5A3-D567-5C83CBF1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348"/>
            <a:ext cx="12192000" cy="59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F069316-8E97-94E3-8368-8D1AE2C2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907"/>
            <a:ext cx="12192000" cy="5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B65C248-C9B5-5A7D-C437-A9A702FF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0F9BDAF-A0FC-0E32-93E5-5151BA12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7B72D51-EE08-9537-85A5-DE514A3EB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901"/>
            <a:ext cx="12192000" cy="58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82028C-2778-F12E-6858-2B895BC9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720"/>
            <a:ext cx="12192000" cy="58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F51FA92-233F-3ECC-044B-F004A31AF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35"/>
            <a:ext cx="12192000" cy="56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19"/>
            <a:ext cx="12192000" cy="6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156"/>
            <a:ext cx="12192000" cy="64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33"/>
            <a:ext cx="12192000" cy="64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7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03"/>
            <a:ext cx="12192000" cy="64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4A4248-6F12-7A66-1B5C-21084ACD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92"/>
            <a:ext cx="12192000" cy="5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7C54F76-309E-B291-5CFD-3D129272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843"/>
            <a:ext cx="12192000" cy="5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53CCF2C-04C6-3897-285A-21FF3D7C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169"/>
            <a:ext cx="12192000" cy="58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5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6" y="342469"/>
            <a:ext cx="11954693" cy="62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8CBF10AA-271A-5515-FD14-1E1551DE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80"/>
            <a:ext cx="12192000" cy="5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F0DF4AE-F9E8-F5B8-FF47-56240BCF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01F6F44-603F-7894-13DC-89BE2568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41"/>
            <a:ext cx="12192000" cy="59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5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Joao Climaco Borba Soll</cp:lastModifiedBy>
  <cp:revision>109</cp:revision>
  <dcterms:created xsi:type="dcterms:W3CDTF">2025-08-03T01:01:48Z</dcterms:created>
  <dcterms:modified xsi:type="dcterms:W3CDTF">2025-08-05T21:33:18Z</dcterms:modified>
</cp:coreProperties>
</file>