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8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0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18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7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82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73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08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13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76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23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13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3F32-666E-4E39-89A8-D386054FCAA8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33F7-27FC-4E49-B3F1-9E61681A8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34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3" y="914400"/>
            <a:ext cx="10640168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0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4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" y="46314"/>
            <a:ext cx="12115576" cy="68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3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8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6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7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64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3" name="Seta para a Esquerda 2"/>
          <p:cNvSpPr/>
          <p:nvPr/>
        </p:nvSpPr>
        <p:spPr>
          <a:xfrm>
            <a:off x="6808124" y="1712422"/>
            <a:ext cx="723207" cy="199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449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86e2477e-89f7-432f-a1f7-6c56cff8f950"/>
          <p:cNvSpPr>
            <a:spLocks noChangeAspect="1" noChangeArrowheads="1"/>
          </p:cNvSpPr>
          <p:nvPr/>
        </p:nvSpPr>
        <p:spPr bwMode="auto">
          <a:xfrm>
            <a:off x="155575" y="-144463"/>
            <a:ext cx="9711632" cy="97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7" y="370703"/>
            <a:ext cx="11315158" cy="63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4" y="203786"/>
            <a:ext cx="11835489" cy="66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3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Climaco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Joao Climaco Borba Soll</cp:lastModifiedBy>
  <cp:revision>38</cp:revision>
  <dcterms:created xsi:type="dcterms:W3CDTF">2016-04-24T22:11:28Z</dcterms:created>
  <dcterms:modified xsi:type="dcterms:W3CDTF">2025-08-05T22:20:49Z</dcterms:modified>
</cp:coreProperties>
</file>