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01" r:id="rId16"/>
    <p:sldId id="302" r:id="rId17"/>
    <p:sldId id="303" r:id="rId18"/>
    <p:sldId id="304" r:id="rId19"/>
    <p:sldId id="294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5" r:id="rId45"/>
    <p:sldId id="297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73" r:id="rId88"/>
    <p:sldId id="374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7" r:id="rId99"/>
    <p:sldId id="358" r:id="rId100"/>
    <p:sldId id="359" r:id="rId101"/>
    <p:sldId id="360" r:id="rId102"/>
    <p:sldId id="371" r:id="rId103"/>
    <p:sldId id="372" r:id="rId104"/>
    <p:sldId id="362" r:id="rId105"/>
    <p:sldId id="367" r:id="rId106"/>
    <p:sldId id="361" r:id="rId107"/>
    <p:sldId id="365" r:id="rId108"/>
    <p:sldId id="369" r:id="rId109"/>
    <p:sldId id="370" r:id="rId110"/>
    <p:sldId id="366" r:id="rId1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343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35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08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733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03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8386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2328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120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911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761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E7F5B-2C25-4E16-A60E-9D855838188E}" type="datetimeFigureOut">
              <a:rPr lang="pt-BR" smtClean="0"/>
              <a:pPr/>
              <a:t>14/03/2024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4B7FD-153A-4B68-AD5B-EA0EB1C50E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099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4" y="1509712"/>
            <a:ext cx="5810250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01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66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14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245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222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123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051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MONTAGEM DO TORNO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7" y="1690688"/>
            <a:ext cx="629602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679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311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49" y="0"/>
            <a:ext cx="10972799" cy="685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142010"/>
            <a:ext cx="3600450" cy="244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11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9532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29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9393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2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93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7559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10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53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42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37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58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86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5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63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23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4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20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PARAFUSO de ROSCA QUADRADA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96" y="2533650"/>
            <a:ext cx="10559704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50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10972800" cy="6858000"/>
          </a:xfrm>
          <a:prstGeom prst="rect">
            <a:avLst/>
          </a:prstGeom>
        </p:spPr>
      </p:pic>
      <p:sp>
        <p:nvSpPr>
          <p:cNvPr id="3" name="Seta para cima 2"/>
          <p:cNvSpPr/>
          <p:nvPr/>
        </p:nvSpPr>
        <p:spPr>
          <a:xfrm>
            <a:off x="3867150" y="3429000"/>
            <a:ext cx="742950" cy="10477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2789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57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68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87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94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9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2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22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97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7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74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10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32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239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04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7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54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0"/>
            <a:ext cx="10972800" cy="6858000"/>
          </a:xfrm>
          <a:prstGeom prst="rect">
            <a:avLst/>
          </a:prstGeom>
        </p:spPr>
      </p:pic>
      <p:sp>
        <p:nvSpPr>
          <p:cNvPr id="3" name="Seta para a esquerda 2"/>
          <p:cNvSpPr/>
          <p:nvPr/>
        </p:nvSpPr>
        <p:spPr>
          <a:xfrm>
            <a:off x="5467350" y="1562100"/>
            <a:ext cx="1524000" cy="666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522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61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082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85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49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53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07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47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123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40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11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4038" y="635000"/>
            <a:ext cx="3932237" cy="70485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Abrir a Manipula Fixa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87938" y="635000"/>
            <a:ext cx="6172200" cy="1165225"/>
          </a:xfrm>
        </p:spPr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 Inserir a Peça do Parafuso de Rosca Quadrada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2928937"/>
            <a:ext cx="5715000" cy="26003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38" y="2055882"/>
            <a:ext cx="4813526" cy="395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59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0"/>
            <a:ext cx="10972800" cy="6858000"/>
          </a:xfrm>
          <a:prstGeom prst="rect">
            <a:avLst/>
          </a:prstGeom>
        </p:spPr>
      </p:pic>
      <p:sp>
        <p:nvSpPr>
          <p:cNvPr id="3" name="Seta para a esquerda 2"/>
          <p:cNvSpPr/>
          <p:nvPr/>
        </p:nvSpPr>
        <p:spPr>
          <a:xfrm>
            <a:off x="4648200" y="2971800"/>
            <a:ext cx="1181100" cy="5905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8667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248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922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0"/>
            <a:ext cx="10972800" cy="6858000"/>
          </a:xfrm>
          <a:prstGeom prst="rect">
            <a:avLst/>
          </a:prstGeom>
        </p:spPr>
      </p:pic>
      <p:sp>
        <p:nvSpPr>
          <p:cNvPr id="3" name="Seta para a esquerda 2"/>
          <p:cNvSpPr/>
          <p:nvPr/>
        </p:nvSpPr>
        <p:spPr>
          <a:xfrm>
            <a:off x="4114800" y="628650"/>
            <a:ext cx="97155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 para a esquerda 3"/>
          <p:cNvSpPr/>
          <p:nvPr/>
        </p:nvSpPr>
        <p:spPr>
          <a:xfrm>
            <a:off x="6248400" y="3048000"/>
            <a:ext cx="89535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493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281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75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7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0400" y="384175"/>
            <a:ext cx="5734050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MANDÍBULA MÓVEL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1999569"/>
            <a:ext cx="420052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640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86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560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85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607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965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9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48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06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110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539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555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142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989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252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755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333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1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37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561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475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86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474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87915" y="321582"/>
            <a:ext cx="6085114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CORREDIÇA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0" y="2208135"/>
            <a:ext cx="6010955" cy="413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667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86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106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588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7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283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233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2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966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84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802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57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475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8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140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99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956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515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34657" y="510268"/>
            <a:ext cx="5069114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CHAPA de GUIA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076" y="2219325"/>
            <a:ext cx="677227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3334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2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6136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261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1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344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13D62FA-DE5A-4B5A-5604-A0453F136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176"/>
            <a:ext cx="12192000" cy="620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203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EFBB78A-3871-9D30-05A1-2B0A39683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206"/>
            <a:ext cx="12192000" cy="64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229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7041BC1-4FC0-AD2D-39FF-663A3905E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089"/>
            <a:ext cx="12192000" cy="64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3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49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95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63AB8F2-9A70-1BC7-3913-D69D1DD4A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568"/>
            <a:ext cx="12192000" cy="64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295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255547F-B24B-8328-A3C4-F84022AB4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896"/>
            <a:ext cx="12192000" cy="631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717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4E1BECB-C161-8E74-97BF-71F9EA391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344"/>
            <a:ext cx="12192000" cy="641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363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206F0BF-4BCB-69CA-6FD7-1DCBF2C10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923"/>
            <a:ext cx="12192000" cy="63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4356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10428" y="249011"/>
            <a:ext cx="5170714" cy="1325563"/>
          </a:xfrm>
        </p:spPr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PINO CILÍNDRICO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240" y="1927679"/>
            <a:ext cx="482917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634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743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8065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7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607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27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963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76913" y="449943"/>
            <a:ext cx="4067629" cy="1240745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FF0000"/>
                </a:solidFill>
              </a:rPr>
              <a:t>MANÍPULO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2782546"/>
            <a:ext cx="6019800" cy="313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653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28" y="0"/>
            <a:ext cx="10972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020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29</Words>
  <Application>Microsoft Office PowerPoint</Application>
  <PresentationFormat>Widescreen</PresentationFormat>
  <Paragraphs>9</Paragraphs>
  <Slides>110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110</vt:i4>
      </vt:variant>
    </vt:vector>
  </HeadingPairs>
  <TitlesOfParts>
    <vt:vector size="114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PARAFUSO de ROSCA QUADRADA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Abrir a Manipula Fixa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MANDÍBULA MÓVEL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CORREDIÇA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CHAPA de GUIA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PINO CILÍNDRICO</vt:lpstr>
      <vt:lpstr>Apresentação do PowerPoint</vt:lpstr>
      <vt:lpstr>Apresentação do PowerPoint</vt:lpstr>
      <vt:lpstr>Apresentação do PowerPoint</vt:lpstr>
      <vt:lpstr>MANÍPULO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MONTAGEM DO TORNO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Clímaco</dc:creator>
  <cp:lastModifiedBy>joão climaco borba soll</cp:lastModifiedBy>
  <cp:revision>198</cp:revision>
  <dcterms:created xsi:type="dcterms:W3CDTF">2014-04-23T19:12:34Z</dcterms:created>
  <dcterms:modified xsi:type="dcterms:W3CDTF">2024-03-14T16:10:40Z</dcterms:modified>
</cp:coreProperties>
</file>