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82" r:id="rId21"/>
    <p:sldId id="278" r:id="rId22"/>
    <p:sldId id="279" r:id="rId23"/>
    <p:sldId id="280" r:id="rId24"/>
    <p:sldId id="281" r:id="rId25"/>
    <p:sldId id="290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5" r:id="rId34"/>
    <p:sldId id="291" r:id="rId35"/>
    <p:sldId id="292" r:id="rId36"/>
    <p:sldId id="293" r:id="rId37"/>
    <p:sldId id="294" r:id="rId3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9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E22C3D-991A-12D0-AEE2-4DCF448E19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76C8125-D9B1-7B77-BC9D-74D7DD327A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0DAE8CB-74E0-9FAB-5021-3A75B5408A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AD6F2-2390-4735-91CF-87B7B0522B61}" type="datetimeFigureOut">
              <a:rPr lang="pt-BR" smtClean="0"/>
              <a:t>02/02/2024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96CD3C4-AB9C-6E82-56A6-0C2970A9B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573D0AC-20D5-7009-4B57-90F7DF553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B1D1A-45C8-41F8-AA6F-73DDBE10B47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4918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F3F1B0-08CA-5FC7-09C5-E92D16B9B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211E3238-E32B-8DC1-02D9-D8CD78ED36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C264676-1543-CF00-7720-F7A4FAC6C1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AD6F2-2390-4735-91CF-87B7B0522B61}" type="datetimeFigureOut">
              <a:rPr lang="pt-BR" smtClean="0"/>
              <a:t>02/02/2024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B87A188-7E38-08DE-013F-3CD90C42B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5F14138-E0B2-39A4-EBD4-0E6DCFE15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B1D1A-45C8-41F8-AA6F-73DDBE10B47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5003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D8A7526-C77A-5251-A206-5B081645A1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76DF9E55-D87E-8480-7969-666F417B5D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7AA0A34-067E-41D9-9FD3-45E0221706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AD6F2-2390-4735-91CF-87B7B0522B61}" type="datetimeFigureOut">
              <a:rPr lang="pt-BR" smtClean="0"/>
              <a:t>02/02/2024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7692634-D379-7868-DD60-84D8BE2E0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D614BDB-8D5E-C7B5-93E9-B846811DF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B1D1A-45C8-41F8-AA6F-73DDBE10B47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9556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8589BA-C6F6-EC52-F416-FEA7F114A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847DE0C-F775-DA0C-7BD6-85F73CFB29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351E902-B884-5568-9630-0C3E1C87BE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AD6F2-2390-4735-91CF-87B7B0522B61}" type="datetimeFigureOut">
              <a:rPr lang="pt-BR" smtClean="0"/>
              <a:t>02/02/2024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35691BE-A2C6-75EF-DCC9-FD1ED11DB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99C5FC5-E808-6FB9-8273-6F3DD9408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B1D1A-45C8-41F8-AA6F-73DDBE10B47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7530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7089AB-386A-33CD-B74E-69AD84D39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CF45081-57AE-E580-D032-F225B522D4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0D17CE4-024A-59B6-5C94-3795361398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AD6F2-2390-4735-91CF-87B7B0522B61}" type="datetimeFigureOut">
              <a:rPr lang="pt-BR" smtClean="0"/>
              <a:t>02/02/2024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1A8D0EC-F426-DEF0-698F-8BC6A41A77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BF62A34-2159-8F89-C392-5A4249893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B1D1A-45C8-41F8-AA6F-73DDBE10B47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365713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83E5B9-0FF2-2534-3B39-1E00F4B970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952582A-ECED-3057-0FE2-DEAB97A39A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7B414F5-4170-572D-3698-4E96A91D7E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399C049-A471-F8E8-9CA9-F86B5823F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AD6F2-2390-4735-91CF-87B7B0522B61}" type="datetimeFigureOut">
              <a:rPr lang="pt-BR" smtClean="0"/>
              <a:t>02/02/2024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8D35DF2-BE2F-F136-1705-CEE243DD6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8B6C0F0-2396-9146-31C4-A145DF01E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B1D1A-45C8-41F8-AA6F-73DDBE10B47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55617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E94D07-4C1D-FA0A-B8E1-DD7255310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9B9723A-35E3-B00F-BAEB-B7DA0BA5CA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92E53C1-2CBC-A5DF-11E9-DB37E297DB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EFD8D7EC-20C2-5CF5-A9D6-34AC47BD71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32D2F940-A170-76A9-B4EB-9E2B473CD6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1028B648-F336-B555-3578-532888C52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AD6F2-2390-4735-91CF-87B7B0522B61}" type="datetimeFigureOut">
              <a:rPr lang="pt-BR" smtClean="0"/>
              <a:t>02/02/2024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AC43B5F4-57F6-252D-239E-B08AD5FF8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F53C3884-E13E-C290-70C8-F86045C25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B1D1A-45C8-41F8-AA6F-73DDBE10B47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17280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4D7107-FDFE-D3A0-6B8B-1105A849D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4C3F6C70-0FC4-A809-572D-6A61B3DA95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AD6F2-2390-4735-91CF-87B7B0522B61}" type="datetimeFigureOut">
              <a:rPr lang="pt-BR" smtClean="0"/>
              <a:t>02/02/2024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BF1FD3AE-F905-224A-71A1-48715205B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B23CF05A-D904-99D5-5AF1-CA8F4FA2A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B1D1A-45C8-41F8-AA6F-73DDBE10B47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63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6EB18929-8689-686F-E829-57D41C8E3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AD6F2-2390-4735-91CF-87B7B0522B61}" type="datetimeFigureOut">
              <a:rPr lang="pt-BR" smtClean="0"/>
              <a:t>02/02/2024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73275365-D3BB-8E38-8016-4EA3ACD8E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B9432B37-DA3E-1170-869F-793DB3E57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B1D1A-45C8-41F8-AA6F-73DDBE10B47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753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7539D5-FBA6-F776-276F-528116F31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1002C16-4380-1633-289F-A3EB049BC3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3E85E69-B919-3019-D26F-0FA5267589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D9AA403-029C-21D6-B971-B02D6D660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AD6F2-2390-4735-91CF-87B7B0522B61}" type="datetimeFigureOut">
              <a:rPr lang="pt-BR" smtClean="0"/>
              <a:t>02/02/2024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75EF851-9E0D-BCF4-3457-00C52E23E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8DC3EF2-4EB4-251F-5710-87DA3A438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B1D1A-45C8-41F8-AA6F-73DDBE10B47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50522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5E9F41-1988-E306-6E90-08C0CDDFA3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939C1FC8-441F-F5D4-83E6-E287E035E2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A0D9777-53FD-A9DD-1403-3C82777E5B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8A590B5-09BB-37F3-88B4-2B00ED097A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AD6F2-2390-4735-91CF-87B7B0522B61}" type="datetimeFigureOut">
              <a:rPr lang="pt-BR" smtClean="0"/>
              <a:t>02/02/2024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95F1823-0175-F0CA-DE58-82624FED5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D884BA7-37F6-3530-2778-4AFA15419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B1D1A-45C8-41F8-AA6F-73DDBE10B47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7499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B5B8C3D9-BCD9-D3FF-8186-183590ED7B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4E85270-8CC5-C7A9-77F4-97ED7B6CF6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7028C63-1E95-D5D7-48CC-4CB3DC6948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2AD6F2-2390-4735-91CF-87B7B0522B61}" type="datetimeFigureOut">
              <a:rPr lang="pt-BR" smtClean="0"/>
              <a:t>02/02/2024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6265279-5D93-ED19-304A-249814F2C6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115FDC5-197A-53C8-DB66-40C205F3BA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1B1D1A-45C8-41F8-AA6F-73DDBE10B47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76409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8D1D9AA9-E8A1-4D8E-1952-69623F3A5E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5757" y="1154766"/>
            <a:ext cx="5739589" cy="4748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3836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78A4EA56-7408-4C47-6B76-A5B4765EAB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6524"/>
            <a:ext cx="12192000" cy="6104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4198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C15F9AE4-8FBE-12BC-E68B-9A5FE33C7A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4806"/>
            <a:ext cx="12192000" cy="6408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5901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650C7688-8701-8F76-5745-D085BB85B0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7493"/>
            <a:ext cx="12192000" cy="6463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4852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6A4EE1A9-27F2-DFF0-602A-BE5C89535C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7448"/>
            <a:ext cx="12192000" cy="6203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3862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97431781-4C6C-F677-29A9-D0B78C9AFE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4595"/>
            <a:ext cx="12192000" cy="6448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2998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CC78A7CE-D425-BB70-941D-0FD6248EDC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2493"/>
            <a:ext cx="12192000" cy="6453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6105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C76F4200-F77B-AE89-E326-6C260BFEC5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5012"/>
            <a:ext cx="12192000" cy="6207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2009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8D7B6E44-2B3F-F896-BE88-A7E28DFBF9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6956"/>
            <a:ext cx="12192000" cy="644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575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42BF0272-7BFA-8554-A70E-A7001F9FA7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1582"/>
            <a:ext cx="12192000" cy="6354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5489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A1D070B8-9D68-4391-C69C-591A7E009B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8194"/>
            <a:ext cx="12192000" cy="6381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205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F2DE3E08-13FF-7FA4-A14F-30CC707AAA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919"/>
            <a:ext cx="12192000" cy="6476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8404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3CD4FFA0-C840-A38C-3135-C7EFB94922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988" y="791444"/>
            <a:ext cx="6612427" cy="5286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6251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1AE3CAD7-69C6-A139-C320-16906EE9C7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2821"/>
            <a:ext cx="12192000" cy="6292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3045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DED7FECD-3FBD-D4A9-49C8-BABC3A8687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3761"/>
            <a:ext cx="12192000" cy="6190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2679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DBDB7239-F61D-0604-A804-040CECA2A8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2786"/>
            <a:ext cx="12192000" cy="6312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6733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3827C5B9-C04A-FBC0-0F75-AC01B24658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5862"/>
            <a:ext cx="12192000" cy="622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1344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DF4557E5-43AF-7151-3D16-DC3148FEA2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0435" y="1044047"/>
            <a:ext cx="6379234" cy="4630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0354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CC93E9E6-2889-EEF6-F92F-B68AF5AA12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8358"/>
            <a:ext cx="12192000" cy="6301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6875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7C9EE42F-44FF-F9DF-9EE6-44FB415F1D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7095"/>
            <a:ext cx="12192000" cy="624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5791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844C95EB-907C-0BFD-8257-97328C6E9D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0355"/>
            <a:ext cx="12192000" cy="6337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3607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C17F8476-AAEB-F2E3-2AB8-27F0E923FB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0154"/>
            <a:ext cx="12192000" cy="6337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9859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C3736CC4-4607-C744-C8A7-131F0CD7D9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8208"/>
            <a:ext cx="12192000" cy="6301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8333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3E1FA266-90DE-AEC1-35EC-9D69C4C0EC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3786"/>
            <a:ext cx="12192000" cy="6270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8022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9EB0DCBE-8464-069C-D3B8-40E2F46BF2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1441"/>
            <a:ext cx="12192000" cy="6455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9789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C9164EB4-A6CB-89E2-C510-C9E284FA48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5960"/>
            <a:ext cx="12192000" cy="626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96522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C8A4C9DC-3373-2BBE-267F-DFC14D8C41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639" y="1344706"/>
            <a:ext cx="8346524" cy="4141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15419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A9704D30-20AC-0C08-5184-A2FD724C23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1548"/>
            <a:ext cx="12192000" cy="6194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69226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D469A474-B469-84FF-D4A3-44757114F8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9941"/>
            <a:ext cx="12192000" cy="5558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55058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87761F42-C744-A747-DA50-1263879AE0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6893"/>
            <a:ext cx="12192000" cy="6204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30798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3A9C67F6-C936-F745-629A-5BF59A5E80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2466"/>
            <a:ext cx="12192000" cy="6313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7667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45FD8979-10C3-7C16-A0BF-46492B6823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1676"/>
            <a:ext cx="12192000" cy="6234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8509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C4D05339-31B8-1384-31BF-57D9A3B294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1779"/>
            <a:ext cx="12192000" cy="6334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1389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6C546D53-B4FF-9E7D-8B02-EF02FB85AC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9598"/>
            <a:ext cx="12192000" cy="6458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581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6415831B-7691-EBCF-5055-85E675DCEF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5742"/>
            <a:ext cx="12192000" cy="6306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8725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7EDF34E2-8B5F-7014-F35E-7F8FE01B6C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5392"/>
            <a:ext cx="12192000" cy="6467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2037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F716C905-ACC7-6740-AAAB-197C051579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1759"/>
            <a:ext cx="12192000" cy="6414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82542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</TotalTime>
  <Words>0</Words>
  <Application>Microsoft Office PowerPoint</Application>
  <PresentationFormat>Widescreen</PresentationFormat>
  <Paragraphs>0</Paragraphs>
  <Slides>37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37</vt:i4>
      </vt:variant>
    </vt:vector>
  </HeadingPairs>
  <TitlesOfParts>
    <vt:vector size="41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joão climaco borba soll</dc:creator>
  <cp:lastModifiedBy>joão climaco borba soll</cp:lastModifiedBy>
  <cp:revision>51</cp:revision>
  <dcterms:created xsi:type="dcterms:W3CDTF">2023-10-28T19:44:29Z</dcterms:created>
  <dcterms:modified xsi:type="dcterms:W3CDTF">2024-02-02T20:03:33Z</dcterms:modified>
</cp:coreProperties>
</file>