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9" r:id="rId29"/>
    <p:sldId id="290" r:id="rId30"/>
    <p:sldId id="291" r:id="rId31"/>
    <p:sldId id="337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38" r:id="rId48"/>
    <p:sldId id="307" r:id="rId49"/>
    <p:sldId id="308" r:id="rId50"/>
    <p:sldId id="309" r:id="rId51"/>
    <p:sldId id="310" r:id="rId52"/>
    <p:sldId id="311" r:id="rId53"/>
    <p:sldId id="336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9" r:id="rId79"/>
    <p:sldId id="340" r:id="rId8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6D524-AFC2-E56F-52E1-D6E91D6B9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87E764-D425-D406-9674-ABEC20DDE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0541DA-1C71-53EC-4563-8410E132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1E48C9-A825-CFC5-86C5-DF34C422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7A2C08-DA68-2333-B17E-A317A6FD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25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4E941-A069-91E8-8A85-2D733BFDE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ADD5DEB-1F6D-D350-B054-8496DDB96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6AD294-685B-090F-104E-8EEAB75DD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E70FB5-59F9-AEA4-C8E1-A81012E0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C88CF2-E70F-D7D8-59E6-103661C6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39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638A59-09B0-5B64-3F66-EFB1EA899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D18759-72CD-8ABB-3FC3-F91D2C63F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31506C-8B31-A7D4-7A3B-AB0541DE6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085ADB-389A-724D-41F5-88596C1F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D3CF63-FBF8-492B-F0B3-5E5B6FFF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7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2B797-8B37-4FD5-FDB5-73526D52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4FA6AD-1F4D-A7AA-5D38-1F873DBA8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AAAEF4-9450-6343-9BA1-CCA13B92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428306-F13D-D2C0-DF2B-43A49EAF0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DE826A-5AAD-08FA-0CFF-A865E0FE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088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AC223-93D4-05AC-EB27-2DAB56AD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BA6627-4EAB-AB17-9F34-61E3D02BF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A7768C-D059-983A-984E-5B85D551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A5F5C8-D847-EBEC-6DB9-4EA4F4660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1940D0-58AF-3BEB-7AA9-F4872B88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07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8EA8F-A034-C69F-CEB4-DB3442A6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39BB62-0946-28E6-6A14-7BC490708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F3EFD8-DBF9-6F08-2D42-BE24D8536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48FB96-8B53-D55F-5F33-C6EDC1D2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4607B4-76C5-79BD-E3DF-A402B389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B681ED-576C-0A58-93DD-3DB8095B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26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B72FE9-9D96-7F43-7D74-901CA2CC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CA1BAF-BE6B-6C38-ADB3-B062C5CE4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BC74E90-133B-193B-7A06-93F800365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AEFF0EB-0E88-E039-E821-176D62D25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550D9E3-2954-BDDD-A0BC-984C3E3A8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7897A55-1300-3B76-1164-44A5B569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2F2CFBF-C09B-0959-2760-E8B8C604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89792BD-4B55-3BA6-1184-D344F928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05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43D8EE-D5E1-1CA5-E502-748BD0C8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50DDA7-AA46-E736-72D3-EED9C628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8B9B4E-3CE8-57D6-A83B-F2AE9972E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E48FEC-1E83-7960-680F-67D59DCF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3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C493789-122B-22BF-7368-20E41D86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3A6BBBA-D9AA-BBDD-6CD9-99F2EFD5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6BA9C6-EB51-EC4A-2F2E-592BBD02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606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B0F79-098A-82E8-3795-C1B26E93F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5F56F1-2537-50A5-9E8D-2CA5717D6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150E4C-D1BF-BD44-222A-1812682EC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B7F95BA-65D1-4141-F650-40428D9E0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5E545D-1393-42C0-772B-F2BB66B5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4F8CBD-E099-F832-8259-CF6D0581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57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11B72-8F58-839D-965A-679B5355A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3AA6172-F80A-5EDF-BFF9-27D99882A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C90A93F-E954-CB44-7854-FFFB6D3F6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50604D-4095-7B9E-D0F7-E663B3228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7A28BB-3065-1097-CC1F-FB420E8E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71137C-C53A-0EC3-162E-8C995D66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327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FFEF684-2993-8376-3259-2B325867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F528C7-5FBB-6BBC-608A-539857DD3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0075FF-F52F-1652-559D-AC9F2719C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DE8AA-8833-4144-88C5-CC6D73730D57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D4E45C-BB61-6351-F52F-041DF73B0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AFFDC0-DFE6-0FF7-336F-A743A7A04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9F2DA-3B79-4DE5-8E92-D92A467C9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11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70627C-9E2F-0190-AFDD-1A347C6C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654" y="1938129"/>
            <a:ext cx="4410691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69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02957AB-2D95-4248-811C-83399A63C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522"/>
            <a:ext cx="12192000" cy="614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19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7E34A5-B12D-7108-7E00-27ABC8421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776"/>
            <a:ext cx="12192000" cy="63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8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3F2AC6-CAFF-F229-D833-323A3CEF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786"/>
            <a:ext cx="12192000" cy="62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1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BE9959C-2580-E116-3668-D4F562093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64"/>
            <a:ext cx="12192000" cy="63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8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324B55-FBAA-1FC5-99CF-A9886CCF0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688"/>
            <a:ext cx="12192000" cy="624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6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38B736-2A08-1662-8D1D-CC093612A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564"/>
            <a:ext cx="12192000" cy="63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66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76BA39-FFFE-B2EE-C458-1C097B0C6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088"/>
            <a:ext cx="12192000" cy="62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2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E5AF32-A282-D49F-2345-80E0D4E2F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048"/>
            <a:ext cx="12192000" cy="6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0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0E2D37-A119-4DB2-97DD-3E3C8D262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676"/>
            <a:ext cx="12192000" cy="623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83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542817-254D-D96E-FB00-09F5AE69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187"/>
            <a:ext cx="12192000" cy="63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4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B6C604-9DE6-A11F-D17B-16891F92B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433"/>
            <a:ext cx="12192000" cy="6319133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02658FD0-1072-B406-A075-7E0B34DA316F}"/>
              </a:ext>
            </a:extLst>
          </p:cNvPr>
          <p:cNvCxnSpPr/>
          <p:nvPr/>
        </p:nvCxnSpPr>
        <p:spPr>
          <a:xfrm flipH="1" flipV="1">
            <a:off x="3066757" y="2518117"/>
            <a:ext cx="1364566" cy="1322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822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16C7F4-2F9A-D991-0589-AB68EDA9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305"/>
            <a:ext cx="12192000" cy="633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65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B7E76C-C136-392B-177F-83D539BD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49"/>
            <a:ext cx="12192000" cy="65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29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A98F6C-6E14-CD4C-62FE-0E5F5064B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98"/>
            <a:ext cx="12192000" cy="64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68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25161C-AFDD-BEE8-32B4-8BE268BD8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99"/>
            <a:ext cx="12192000" cy="65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78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5D6B189-4A56-A6D4-498C-30E643295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31"/>
            <a:ext cx="12192000" cy="62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96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CD001-2383-E1BE-165D-76C00FEC4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908"/>
            <a:ext cx="12192000" cy="62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50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D0752F-5E5B-5ACD-1D9B-F43D90FF7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778"/>
            <a:ext cx="12192000" cy="58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85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23E3E1-D233-FBD6-CB85-36D6A555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11"/>
            <a:ext cx="12192000" cy="613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31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5D2C46-5D43-3C0B-3D28-04A220025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185"/>
            <a:ext cx="12192000" cy="600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32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04CC7E8-BC8D-904A-C240-895CD2514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567"/>
            <a:ext cx="12192000" cy="60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D8A309-2D51-63FB-713B-9F9C10E1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246"/>
            <a:ext cx="12192000" cy="616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30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2F2C65-66C4-F451-7F47-CFC834862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052"/>
            <a:ext cx="12192000" cy="597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14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58D04C-9CF6-30F3-C135-66B32641A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943" y="1461813"/>
            <a:ext cx="5106113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7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75A4C5-8513-A2D7-854C-8C160C60A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870"/>
            <a:ext cx="12192000" cy="62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48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B82FFC0-A6D2-421C-30CE-D82B75CDE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115"/>
            <a:ext cx="12192000" cy="632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90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293321-CF61-C6E0-E5FF-3D1E8B709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645"/>
            <a:ext cx="12192000" cy="65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65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AF8156-B9E1-28C2-20F3-FF191FEFB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715"/>
            <a:ext cx="12192000" cy="61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16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2002F8-73C2-06AB-DCD7-E95E1593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676"/>
            <a:ext cx="12192000" cy="623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54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E52C4D0-780F-EA6E-2A99-322FD5B7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555"/>
            <a:ext cx="12192000" cy="61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99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6768E7-E159-9ADA-769C-EF6150D29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26"/>
            <a:ext cx="12192000" cy="66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02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C7F29D-D9EF-201C-E5FE-5D0C164DF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658"/>
            <a:ext cx="12192000" cy="62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1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CD19CA-4761-E919-D29E-2E2A57B1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573"/>
            <a:ext cx="12192000" cy="62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13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3BBAA0C-715F-1F39-4736-E73BC326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365"/>
            <a:ext cx="12192000" cy="61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2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99C0099-DD68-4C2B-1FD0-79BF05DB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208"/>
            <a:ext cx="12192000" cy="63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58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C04BEE7-5BD7-11C3-680F-65174CAB9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276"/>
            <a:ext cx="12192000" cy="63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44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4FCC44-6AF3-D648-1CF5-9FE2961C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986"/>
            <a:ext cx="12192000" cy="63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15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507AA5-AEA1-48DD-E59E-D105574E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001"/>
            <a:ext cx="12192000" cy="638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62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DB7335-74DD-8DD2-6FC7-81665F7AF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11"/>
            <a:ext cx="12192000" cy="64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45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AE45CE7-876D-9F1E-6188-343645186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592"/>
            <a:ext cx="12192000" cy="63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07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002922-5269-37B6-7E27-83C47A27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655" y="1680918"/>
            <a:ext cx="4048690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3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020F7DE-74A1-8AFB-51C0-C276E1BFD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39"/>
            <a:ext cx="12192000" cy="62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21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508D2D-D0C5-6534-DE93-ED906533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855"/>
            <a:ext cx="12192000" cy="60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6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7FA095-FAB9-66F1-090C-022E3C0FD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013"/>
            <a:ext cx="12192000" cy="60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6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DB182BB-8676-EBC8-8F88-77B3542E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264"/>
            <a:ext cx="12192000" cy="62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57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6A917D-6B59-5515-D4FA-4DD870E7C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269"/>
            <a:ext cx="12192000" cy="639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78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50F1E6-E6FF-7BEF-EA43-74DA4C259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490"/>
            <a:ext cx="12192000" cy="61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89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4EB5A6A-5084-674A-5841-47ACC295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54" y="1280812"/>
            <a:ext cx="4591691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92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5A5DF8-448B-F033-64BD-603E6667F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658"/>
            <a:ext cx="12192000" cy="62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60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2E963E-2FE9-C5DE-124E-2D3F91B57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269"/>
            <a:ext cx="12192000" cy="639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53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70FD78-A14D-9FAE-509C-EF7A21B9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994"/>
            <a:ext cx="12192000" cy="62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9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A5F10C-78D7-041D-7D68-E46012AE3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798"/>
            <a:ext cx="12192000" cy="63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374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7A1E06-5E76-D320-375E-2A1941E80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831"/>
            <a:ext cx="12192000" cy="61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45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23631D1-5213-F9F6-CA69-918D3B7A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973"/>
            <a:ext cx="12192000" cy="620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8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340EFB-BF96-3F75-DF59-617E45221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10"/>
            <a:ext cx="12192000" cy="62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12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7D2E1B2-4711-330D-28CF-5D32A9593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202"/>
            <a:ext cx="12192000" cy="635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38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B4F8AF-083F-5340-A17D-0065EC88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115"/>
            <a:ext cx="12192000" cy="632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437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036052A-0E86-4006-D6A6-4139A716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093"/>
            <a:ext cx="12192000" cy="620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23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6E11BD-CAE1-74B2-04A6-C3063795D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729"/>
            <a:ext cx="12192000" cy="62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070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C7E018B-BBE0-7138-A990-E4AB2B84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840"/>
            <a:ext cx="12192000" cy="62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665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098D08-A0FE-6AC2-9E4E-84187393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835"/>
            <a:ext cx="12192000" cy="62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382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D0F87A-CCDB-3248-9A57-BE11397AF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379"/>
            <a:ext cx="12192000" cy="605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47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027FE7-A929-595E-1BE1-217D8500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41"/>
            <a:ext cx="12192000" cy="64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343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FE9358-C7BA-9E80-0A06-02DAA4EC2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816"/>
            <a:ext cx="12192000" cy="61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274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206808-D3A0-8F49-590C-6B2089A2D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903"/>
            <a:ext cx="12192000" cy="60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1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B39C2B-E0EB-A2D1-E0F2-D38B0A29A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187"/>
            <a:ext cx="12192000" cy="63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547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84496F-64CB-060B-D703-15630391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822"/>
            <a:ext cx="12192000" cy="616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42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577D7D7-FD27-8C87-51BC-DEC98CB7E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908"/>
            <a:ext cx="12192000" cy="62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21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48C9AE-1C24-90EC-FAFF-0D49D1EB5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55"/>
            <a:ext cx="12192000" cy="63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774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400F4A-0E18-3300-E199-8A6543D3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786"/>
            <a:ext cx="12192000" cy="62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003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CF8867-AFAE-DB10-39C0-A822CBC68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31"/>
            <a:ext cx="12192000" cy="63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559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C5635C-DD26-9DA9-A5B1-FB51920B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70"/>
            <a:ext cx="12192000" cy="65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873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EBF284-D5AF-1178-2227-246F02E50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955"/>
            <a:ext cx="12192000" cy="62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380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5CFCB8-1022-5F0C-DF9E-07E29CFE9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621"/>
            <a:ext cx="12192000" cy="61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850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5DA423-86F0-5EF1-A6E1-9AA93CE09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800"/>
            <a:ext cx="12192000" cy="61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390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0F4FB8-78BC-8CB2-3B1C-9385B451B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291"/>
            <a:ext cx="12192000" cy="62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1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9F50F5-EEAE-4A55-00E4-AD4187967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407"/>
            <a:ext cx="12192000" cy="60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1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4994F0D-AEF4-54CF-98A1-B93703CBD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886"/>
            <a:ext cx="12192000" cy="61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93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0</Words>
  <Application>Microsoft Office PowerPoint</Application>
  <PresentationFormat>Widescreen</PresentationFormat>
  <Paragraphs>0</Paragraphs>
  <Slides>79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climaco borba soll</dc:creator>
  <cp:lastModifiedBy>joão climaco borba soll</cp:lastModifiedBy>
  <cp:revision>92</cp:revision>
  <dcterms:created xsi:type="dcterms:W3CDTF">2023-10-13T12:47:05Z</dcterms:created>
  <dcterms:modified xsi:type="dcterms:W3CDTF">2023-10-13T21:29:11Z</dcterms:modified>
</cp:coreProperties>
</file>