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182E-4AA1-3CB9-4DA3-393F98999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41B48E-066C-1CB1-AF08-42578D25F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418364-6E99-695B-66F9-1BD86C7D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9773B-D116-56A6-FECA-4BDEFD8A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CB522-6167-2EB0-A0E6-7676E02F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1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848D0-117B-24E4-0F2D-2AB9DD0F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B8A87E-8762-4316-1D92-B495E2FB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75AB0B-3951-C324-E4FD-4F1B9509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C49645-8D8E-6D2F-A8D3-56351716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06049-B056-8A45-CCCF-662E8216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7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3593F7-5747-83C5-BFDD-60E2D7853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8CA295-7D8E-391E-D304-606E6F4E9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746F82-D75F-C570-3A38-F1897BEA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F829D4-40C8-7F26-27FA-7A48B242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3A8E72-298A-C71A-AF2C-31602E2F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0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911C9-598B-E291-32E6-2A14F4CD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37EBC-FA04-C13C-5177-D759F4D1F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2B24D-7F05-623A-632C-2C1FFDD5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6C78D3-23A6-43C4-E4F3-29A0AFCA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53F44A-5547-DF37-9F97-B35EB538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0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1165-0289-DBFB-73E0-AF5BE029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AAFE37-43F1-64B6-56E8-A818F9ADB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AC4AB-E033-1F47-1B5F-8555974D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F3E51-656E-F383-5E7D-3C39ED43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E8482-70BE-4592-32E9-430934C9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63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B8C64-3D8C-C70D-5118-6D859418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DF7A3-49CD-ACEF-F3FD-F0351285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E43711-5CF5-E15C-CA17-A3870DD2F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548589-345D-55EC-E596-8B8D021E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A45DCC-17A8-7AD5-6AB1-C5445C74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D390FC-A707-C095-89FA-59108FE3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34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3CC5-85A7-80A2-5FE7-EEDFAF7E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36CE98-3982-A169-4F89-825CE91D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07C9C9-32A0-D420-026B-531506C16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6E84858-D203-598C-B688-7FEA90FAD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1F7156-A853-E0F1-D481-F82BBD2C0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C3B10D-6373-3FA1-2CE8-97BB0A98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472395-F775-24D2-D1A9-12596C70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C5E7A8-7F2A-9398-D23B-ED02C6C6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6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E0385-5BF0-6FD7-886D-5B9ED130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74BFBF-8468-07BC-432A-4318D1A7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3E6A21-2BF4-07E9-4593-FD5568B1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B63310-2879-9A3E-1081-B7853B53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45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835529-6DB5-4D47-5569-4A3702B8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95603A-8294-A2F5-31FE-6BC4A0BA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81F037-1E63-FD44-DC58-DA58D6AE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59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7C213-E995-9BE5-FE7A-8D0BD3B5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38BFE-B375-21B5-F735-FCE20602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A23999-E9B3-6D67-C84E-2AF3C0574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E0CFA0-FDAE-6EEC-3321-C4265AB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BDD83C-A19F-F105-F243-5161AEB3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25AF86-66BE-5FA6-0559-85D77EA4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7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A2D7C-47DC-73C3-DF0C-93B9BCBC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A5E207-4DF3-A75B-E9B9-72C593478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C1DED-F4B1-B6C9-80A1-E9E76C509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B91EA3-B9C0-C84D-E866-1E0B4128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6132E-1A20-25B6-A9B8-93073173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D12D03-C5D6-591C-26A1-0178BEA9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0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B02C62C-EC96-0948-38DB-FFDBD40A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D61D84-DA66-FE10-44D7-EF49A7CD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871F55-7D3B-5EFF-D533-75B383700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9E97-79A8-4645-ADF6-A08FB1B46D39}" type="datetimeFigureOut">
              <a:rPr lang="pt-BR" smtClean="0"/>
              <a:t>27/10/2023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4C8957-65BF-73CC-F93E-D8BE84029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DE1183-C0C9-77DF-58A4-63BD44C66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E609-F04F-46B3-BC67-DEEBE89008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5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22DBE8-AEBD-2F5F-4C4A-C99C4278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93" y="1409418"/>
            <a:ext cx="2610214" cy="40391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353C94-2A70-B7BF-EAA1-AC7A2112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57" y="1476103"/>
            <a:ext cx="405821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44E68A-6945-7CEE-6D1C-01F2DCAF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647"/>
            <a:ext cx="12192000" cy="62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1BBEFA-7868-4DEC-B976-3C3C34CF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436"/>
            <a:ext cx="12192000" cy="62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A9F704-D2AA-FADE-9FA0-9B2667DA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83"/>
            <a:ext cx="12192000" cy="66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3B8DF2-38A9-038F-789B-E545C920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51"/>
            <a:ext cx="12192000" cy="67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8C2607-AF1B-9143-085A-D4B1445C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02"/>
            <a:ext cx="12192000" cy="66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8CC3AB-3A6B-8A04-8B6C-5F03D42E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447"/>
            <a:ext cx="12192000" cy="6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FA4B8A-094A-CFBF-A49A-7270089B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82"/>
            <a:ext cx="12192000" cy="61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1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89EAB8-6ED9-A400-D8D9-2855B623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29"/>
            <a:ext cx="12192000" cy="64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7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8A67C2-10EE-011A-0C3D-347DF302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69"/>
            <a:ext cx="12192000" cy="63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7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12</cp:revision>
  <dcterms:created xsi:type="dcterms:W3CDTF">2023-10-27T13:47:51Z</dcterms:created>
  <dcterms:modified xsi:type="dcterms:W3CDTF">2023-10-27T14:11:56Z</dcterms:modified>
</cp:coreProperties>
</file>