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3486C-A20A-1655-D976-4BC2EA05D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E12065-4F98-44AB-0820-F525F6B14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7F6A6-B657-57E0-894E-42AE253A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D81AE9-51EB-9DBB-7AE6-CC684194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653A4E-D574-ED59-4ACE-6BF8393F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0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E20C-B814-2A16-E20A-FF88E86C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05EA14-37EF-7175-92D3-F1CD3EF08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CEFD5A-3B4C-421F-2F2F-09FD7D1C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4E528E-193A-0D4A-E694-CB1D4CA2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BB2F3-728E-90D5-6BF2-F8479894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50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C0D5B8-87C9-3B95-602A-3DE76EC0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E24A5E-DE8E-5A24-6205-815485341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2CD6B-4DC9-3599-2C76-13A1DD07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6ADA3-A677-8716-CFA5-99610E7B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1068C2-4985-73A1-57A1-7F7C5802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58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39014-30A5-CDF2-9DAB-79735E59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2F08C-B583-C19A-15A9-46B99BFC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8F6305-7ECB-E53B-CA0F-ABDE1101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A7303D-2CA4-DB00-83E2-E8F52844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AA4AD3-ECC9-39F4-A322-36F500AB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5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D50DF-8EE0-A6EA-92F3-45CBD11A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7696D3-3049-271B-51DA-83FA73533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8E71B-165D-1092-032F-A40E1B57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00680-3E73-D729-284C-08E1EC8B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BFAA5-33AC-E083-56F7-5EBA4405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14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2C42B-8C9C-02C7-33AC-7C87FBAF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45E0A-173F-0014-61C8-4B7B80E3C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32B9BC-8F0B-63F2-7D51-C9F17DC5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E62650-4A2D-E32A-DCB2-1AFFC47A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BEB411-29BD-9A9F-DFFF-D9C2D04F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E82C4A-AF0E-7C41-4991-17D8262B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0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9483E-A227-EE6F-6A2A-7F1458D5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BD34A2-7B16-E824-560A-DE8D5404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9DB83C-995B-7D78-3DD9-0E2669BB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1FBA42-ACD7-FD51-10A8-95E13EC9F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6E9ACD-F6CB-948B-3119-3CF31B12A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2AAE4F-7727-09C3-4395-92AB052B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6126E1-CEAB-2C98-C263-BB313DBF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7F1AB0-4559-ED2E-15A3-5DFE11DA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DCE0F-0A93-9461-A363-47D2F925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C0F2E0-67CE-EB58-416E-B1D83425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C7A425-35DF-0542-581C-40381146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2AD30C-5754-0B75-2085-56D52F31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1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206168-B873-4776-8842-48E45915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F1BDC-11AF-0911-959A-6AA08115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EBC5B0-1D97-5060-8566-BE0B5255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4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39285-47CF-C26E-A4C8-5E6E10D5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4A4410-3036-60D4-97D7-9884E962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3AD738-E91D-623A-9074-EC6A4972C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121BE8-D552-F934-029F-21A2AA4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1A19B0-EAE4-6627-2CD3-C8624A86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E46856-6C4B-2B53-5767-DCEAF9AC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8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F2DA7-79D6-D77D-94A5-17D8E97D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F97E27-F21F-38DA-2C64-012083C39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E78739-CA1B-8A91-61A2-2FEB01EF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315BE4-30E2-280F-B52A-D7D984CB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592C76-F487-BCD6-7B4A-C4452D4D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CBF240-5DAF-BE1E-D579-4E8480E6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3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6612C5-6B25-FAF0-0304-A8CFD4E6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71DFF1-28F4-28D0-3132-1F6E0773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DCB50C-A7BF-DBA9-4B1A-4F25A49E4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C62C-4884-4675-8371-552D75298985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4F1B24-70E0-B024-1E0A-41A2D623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DDFEEA-4C89-747F-3533-6FD1F386E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331-8A5A-45DE-BC27-86319126A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A35267-4BEB-3C05-6078-694DA295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23" y="1533260"/>
            <a:ext cx="6870142" cy="49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9395C6-9B03-61A4-FFC6-89395C8A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00"/>
            <a:ext cx="12192000" cy="64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946E65-5956-7F99-26B1-B207CA5D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43"/>
            <a:ext cx="12192000" cy="64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4A1BBC2-9731-C6C4-17A9-97464C7E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74"/>
            <a:ext cx="12192000" cy="66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104C49-DD5A-9A08-2D03-7E762D21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07"/>
            <a:ext cx="12192000" cy="66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0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51CE25-BA49-095A-D5B7-23DA11B7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9"/>
            <a:ext cx="12192000" cy="6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092A4E-9DC2-9733-9674-E2AC2E60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82"/>
            <a:ext cx="12192000" cy="66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61F9FA-08D6-5EF6-CB6B-E744D50E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B217CC-6326-3C77-0170-A6F78FA3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283"/>
            <a:ext cx="12192000" cy="6560717"/>
          </a:xfrm>
          <a:prstGeom prst="rect">
            <a:avLst/>
          </a:prstGeom>
        </p:spPr>
      </p:pic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4C3FC51E-1192-FA6F-6EB1-D1EA25B6C9A5}"/>
              </a:ext>
            </a:extLst>
          </p:cNvPr>
          <p:cNvCxnSpPr/>
          <p:nvPr/>
        </p:nvCxnSpPr>
        <p:spPr>
          <a:xfrm flipV="1">
            <a:off x="5338482" y="4908176"/>
            <a:ext cx="1425389" cy="5782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2C9A8C-EE3B-385C-BF39-8B60EA6C747E}"/>
              </a:ext>
            </a:extLst>
          </p:cNvPr>
          <p:cNvSpPr txBox="1"/>
          <p:nvPr/>
        </p:nvSpPr>
        <p:spPr>
          <a:xfrm>
            <a:off x="3778624" y="5618202"/>
            <a:ext cx="260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Selecionar a face inferior </a:t>
            </a:r>
          </a:p>
        </p:txBody>
      </p:sp>
    </p:spTree>
    <p:extLst>
      <p:ext uri="{BB962C8B-B14F-4D97-AF65-F5344CB8AC3E}">
        <p14:creationId xmlns:p14="http://schemas.microsoft.com/office/powerpoint/2010/main" val="39258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2DA268-F799-BA3A-49DE-2259C3CD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10"/>
            <a:ext cx="12192000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FCFD77A-CEE9-6498-0F1E-5ACF6BED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92"/>
            <a:ext cx="12192000" cy="67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5F4A64-752F-5CF4-F2CF-ECEE3FA8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25"/>
            <a:ext cx="12192000" cy="66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7E8E43-AE36-EED2-609B-37DD6B9C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54"/>
            <a:ext cx="12192000" cy="65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24D2BA-2FD2-C589-81B4-634B6054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68"/>
            <a:ext cx="12192000" cy="62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830285-5C1D-71AA-69C6-337C5D60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8"/>
            <a:ext cx="12192000" cy="6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D4E1FF-A146-C15B-6231-1229C6B1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38"/>
            <a:ext cx="12192000" cy="66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22467A-8C3D-6944-AFE0-BF514D4C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63"/>
            <a:ext cx="12192000" cy="66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84AA02-B249-2A04-535C-B3CC9127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42"/>
            <a:ext cx="12192000" cy="6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252C87-0857-EB8C-7CAB-2C234F22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39"/>
            <a:ext cx="12192000" cy="6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5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1CAF06-4459-C6A2-4007-E2CDE8DF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21"/>
            <a:ext cx="12192000" cy="67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D2803E-615E-D74D-AEC7-0C23AE54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91"/>
            <a:ext cx="12192000" cy="65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3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19</cp:revision>
  <dcterms:created xsi:type="dcterms:W3CDTF">2023-10-23T12:29:50Z</dcterms:created>
  <dcterms:modified xsi:type="dcterms:W3CDTF">2023-10-23T13:35:43Z</dcterms:modified>
</cp:coreProperties>
</file>