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17215-538A-F637-C598-A0198C63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3C8D5A-CCC2-41C6-FB4D-B66975DA5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1B2E90-5CF4-98C4-CC66-6CF4E58F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207853-0B5B-D517-7615-717CD62C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2DE441-1DFD-A8B1-F291-2A1F3726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FA51F-D5C1-0B19-140D-E8E328A2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B0AC2B-0BA2-878A-2935-41B1A3C54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0A0356-A03F-547A-DEC4-A83B48FE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CF17B1-489A-A3C0-E81B-564745B0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815A8-B623-48CC-B299-01817C3C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0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3A0F0F-BA98-2E27-CC6D-60C8F5CBA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8C805E-A81D-EBBC-7438-8A1C3D9F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324A31-7C01-387E-F573-A60DDD06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FADD3B-CA9A-E721-CA2D-94F3500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259B0-4271-E27A-D6BE-94EAD1CA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C51C7-9CA9-D412-99EB-832DA1F1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62291E-83D9-92FB-5734-F44A46AA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498909-5F92-E590-CD23-562D4B73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10CAD0-7349-558C-5ED4-6123085F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4F8F6-48D8-A8C9-7B01-B1873295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5A0DB-523E-2FAF-AE8E-65BEB697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A50706-6AF7-22D9-2F4D-5D4BBDAE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336AE4-942D-BBFC-A828-FEF4CE48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45725-FBEE-6A54-00AE-91A9B4C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20BF2-0913-3FFD-8B78-6D0687F2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1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1C6B-795C-16FA-016C-C340FB0A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C1251D-F40E-9917-6391-82CF56F41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219549-A21F-9635-C4D9-BE8D4EBB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74FB3A-CD3E-EEB3-394E-8A1A2625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5E23A3-CC94-BF99-5C5C-517147ED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9E119-F3E7-638B-85B8-607FDEDA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0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990A5-8438-37AA-4FB9-7D7FB4C2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048137-6649-43CC-3E76-657217E8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7474B5-7ECB-0AD7-B73E-542AD0EE2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DB7F5D-9D96-FC75-585C-61F719C62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A0F120-AB59-1429-39BF-202ACE4D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960332-A50E-E2D7-286E-DDCAD636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653420-37EF-32AA-28C5-4DF7083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CC6E99-5FD0-B51F-085F-4310E874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08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BFD9B-BACF-2A2C-2FC1-CB93A406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67AA53-675A-9385-A3C4-42A98771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B0742F-9125-2C6B-47A3-11218942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6DBD6-949B-85D9-5731-BA152CEF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561673-B8C5-2AE1-0485-AE8AEF7B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8DEA1E-AA92-2CB2-9A6B-6D3987A7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2F3247-0F77-6365-09B6-27A495FE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46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D6068-572C-5068-0E71-A74D0165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DC3BB-2C53-82F9-6699-00E25FF7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DBD639-9E89-BA86-B8BB-FB721388B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7E5BB1-8D7D-1543-8CE0-B5BE107F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59272F-04AC-5F58-89BF-A974BEA1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E69934-0D04-80F3-65BE-CEAC9516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9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B817A-92C9-269F-0053-9337E545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3F6E9A-4895-D22A-ECEB-C805FF04E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302ABC-1F98-BAF5-6A52-39C73B4F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895017-0D7E-1438-1D9B-6FBE3DDA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DC26CD-54DA-57D6-2448-95B52220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1D23F-2264-38FB-2559-784661F4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37468F-B69A-373D-0D37-BB042912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8F8CFF-6081-93D0-50BC-6F03A925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1218FE-83BF-6FBC-F031-EEFF2936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8E08-FF87-4AE3-BFF8-B4D8CD73869C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F9C0B-AA43-674A-EEFB-1E7AB3206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2E8A3D-6761-C9BF-9704-947E4B8F3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B5DA-30DA-4067-BA4F-21A2A56FC4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0F7795-D8FE-B746-2C29-CDE24887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31" y="1870372"/>
            <a:ext cx="5230569" cy="37411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2C6FA54-8AF6-8EE7-E03C-78A56F02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78" y="1870371"/>
            <a:ext cx="5411619" cy="3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4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0DE7FF-BFAF-A4DB-F355-4BC24A03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55"/>
            <a:ext cx="12192000" cy="6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0FE4E3-AFE5-B19D-9941-F11B25B9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29"/>
            <a:ext cx="12192000" cy="64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ECCDCE-53A4-A48A-388E-6502E2D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24"/>
            <a:ext cx="12192000" cy="66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32062E-84DF-7D7C-A289-387CE481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89"/>
            <a:ext cx="12192000" cy="64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3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5EB5CB-045F-EF58-5F18-DE83DC57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67"/>
            <a:ext cx="12192000" cy="63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C5C665-D822-E9C4-9BE0-5657C525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54"/>
            <a:ext cx="12192000" cy="66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5C25F7-E375-08E0-D94C-C7FEF71B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51"/>
            <a:ext cx="12192000" cy="63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D25CCB-1771-CACE-E457-E39C8FAD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71"/>
            <a:ext cx="12192000" cy="66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FD5D1F-429C-2D53-ED9D-D6A9BBBD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49"/>
            <a:ext cx="12192000" cy="66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FBDE3E-B503-68CE-DB8D-FD2B1A78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460"/>
            <a:ext cx="12192000" cy="63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28BA47-DCD3-6094-781C-F120E7F5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70"/>
            <a:ext cx="12192000" cy="65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57C7A6-FB65-904C-EA44-5FAC0BE9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81"/>
            <a:ext cx="12192000" cy="65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E7E3E5-9329-6A74-98F3-F9F8A9C3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96"/>
            <a:ext cx="12192000" cy="65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7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258ED1-D778-9ED8-D20C-1A8491D5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95"/>
            <a:ext cx="12192000" cy="641781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279ABF8-5F0A-D08D-5134-9C393FE48A80}"/>
              </a:ext>
            </a:extLst>
          </p:cNvPr>
          <p:cNvCxnSpPr/>
          <p:nvPr/>
        </p:nvCxnSpPr>
        <p:spPr>
          <a:xfrm flipV="1">
            <a:off x="8754035" y="4383741"/>
            <a:ext cx="578224" cy="111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7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0AF670-D479-DF5D-7D3F-1AFEA958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71"/>
            <a:ext cx="12192000" cy="62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FDB5F7-554E-8788-97A1-8E3CD4E8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16"/>
            <a:ext cx="12192000" cy="66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CAA7D9-EB7B-7471-6039-401D98E6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25"/>
            <a:ext cx="12192000" cy="65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CA9304-5B4E-CC92-4860-CDF41B2B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27"/>
            <a:ext cx="12192000" cy="65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1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6DF8D4-1B08-E818-29A5-503188A7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16"/>
            <a:ext cx="12192000" cy="66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DF6473-2A34-221E-CA20-477F707F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33"/>
            <a:ext cx="12192000" cy="62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7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3418E3-FC96-0939-7893-F8FC5A246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5"/>
            <a:ext cx="12192000" cy="66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8C6900-D026-E9AC-CB5A-562D6CC8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049"/>
            <a:ext cx="12192000" cy="63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9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532E75-49FF-E62C-A534-2D120228B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581"/>
            <a:ext cx="12192000" cy="63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8C0D44-1D3F-D3FD-6D7A-08753168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58"/>
            <a:ext cx="12192000" cy="6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0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9ABCE1-F328-E6C3-FAF6-51CD113F6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35"/>
            <a:ext cx="12192000" cy="63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2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FA0A2B7-6C9C-8845-48D4-01B49CC5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71"/>
            <a:ext cx="12192000" cy="6509057"/>
          </a:xfrm>
          <a:prstGeom prst="rect">
            <a:avLst/>
          </a:prstGeom>
        </p:spPr>
      </p:pic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2749EB70-05CB-93CB-EB7D-3A7D38BB297F}"/>
              </a:ext>
            </a:extLst>
          </p:cNvPr>
          <p:cNvSpPr/>
          <p:nvPr/>
        </p:nvSpPr>
        <p:spPr>
          <a:xfrm>
            <a:off x="4545106" y="4787153"/>
            <a:ext cx="1452282" cy="3227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CEDAEB7-2537-D8BC-DE15-403F62BEF153}"/>
              </a:ext>
            </a:extLst>
          </p:cNvPr>
          <p:cNvCxnSpPr/>
          <p:nvPr/>
        </p:nvCxnSpPr>
        <p:spPr>
          <a:xfrm flipV="1">
            <a:off x="3025588" y="376518"/>
            <a:ext cx="0" cy="658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AB1288-8C6D-0747-0799-1BDFA1227E2F}"/>
              </a:ext>
            </a:extLst>
          </p:cNvPr>
          <p:cNvSpPr txBox="1"/>
          <p:nvPr/>
        </p:nvSpPr>
        <p:spPr>
          <a:xfrm>
            <a:off x="7785847" y="2232212"/>
            <a:ext cx="340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Salvar a peça com outro nome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4663699-8DFF-64CF-BEC8-DD28F04A1DE1}"/>
              </a:ext>
            </a:extLst>
          </p:cNvPr>
          <p:cNvCxnSpPr/>
          <p:nvPr/>
        </p:nvCxnSpPr>
        <p:spPr>
          <a:xfrm flipH="1">
            <a:off x="7247965" y="2783541"/>
            <a:ext cx="1317811" cy="104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92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D4DBF0-9299-851B-5B8C-AE774F74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38"/>
            <a:ext cx="12192000" cy="63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859683-15C5-F821-2580-9213E0FD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7"/>
            <a:ext cx="12192000" cy="62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5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FCC6F1-BCF5-FC6B-5B17-6B8D2F92E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91"/>
            <a:ext cx="12192000" cy="65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9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0C4F82-8E5A-E243-CEE2-17D9AD71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82"/>
            <a:ext cx="12192000" cy="6544035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647B9996-644B-DCC3-0FCA-1EE5B765296A}"/>
              </a:ext>
            </a:extLst>
          </p:cNvPr>
          <p:cNvSpPr/>
          <p:nvPr/>
        </p:nvSpPr>
        <p:spPr>
          <a:xfrm>
            <a:off x="7799294" y="524435"/>
            <a:ext cx="1008530" cy="3630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457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A51C7A-9CFA-0268-2AC8-57EF151A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66"/>
            <a:ext cx="12192000" cy="6313068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A19B3D8-AB64-2F93-B736-759276E34E89}"/>
              </a:ext>
            </a:extLst>
          </p:cNvPr>
          <p:cNvSpPr/>
          <p:nvPr/>
        </p:nvSpPr>
        <p:spPr>
          <a:xfrm>
            <a:off x="6096000" y="2124635"/>
            <a:ext cx="1098176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5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39B51F-6FBA-2734-440F-91CC36DF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90"/>
            <a:ext cx="12192000" cy="66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04711D-A3FE-7EF6-0768-ED7A53A7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99"/>
            <a:ext cx="12192000" cy="63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5C109A-183C-B5A2-6B60-E8777F6C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6"/>
            <a:ext cx="12192000" cy="64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6F27C1-F84E-7C8D-70A9-3EEE948F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19"/>
            <a:ext cx="12192000" cy="63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1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5AA571-A207-0B7F-29DA-15271F13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808"/>
            <a:ext cx="12192000" cy="61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3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3C955F-C4D2-55E4-8FB0-3193D7D9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71"/>
            <a:ext cx="12192000" cy="65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2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</Words>
  <Application>Microsoft Office PowerPoint</Application>
  <PresentationFormat>Widescreen</PresentationFormat>
  <Paragraphs>1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55</cp:revision>
  <dcterms:created xsi:type="dcterms:W3CDTF">2023-10-16T13:29:44Z</dcterms:created>
  <dcterms:modified xsi:type="dcterms:W3CDTF">2023-10-18T14:06:05Z</dcterms:modified>
</cp:coreProperties>
</file>