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E6EE9-C3EA-C0FD-5603-4872300CC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7B81EF-017B-FBC5-DDFF-4A52E8AF3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3E8E7F-9E7E-84CF-44AB-C1CC5158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AA09E5-3320-19D3-6196-424BE28D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089666-FB9A-71AF-088C-83A42403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05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25D31-2F5A-9913-4AAA-AD49DFD8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453061-8DE4-6E8F-CA92-FE2692634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A4CAC7-D040-B5A0-6D36-BF2779C2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CABCC1-442E-C7B3-1C76-E0EBFA0C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F79A6B-8BD4-F7D0-CF7A-2BA0ADC1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35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C90041-EB82-ACE1-79FA-560451F01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5AC085-A3E1-F1D5-4E53-196D7E953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305110-32A0-3916-FB55-9E802F0F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D54E1B-18FD-E037-1766-9D2D91E7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431E9C-5382-706C-53C6-9FF0227F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1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D33B7-33A8-C3C2-0810-6CD8EEF5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C7E05F-F3FD-5EE6-81A5-165120FE5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AE7646-B6C9-E002-5282-2D63CC5D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E81995-0247-8160-EFCE-5E4ECA95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E452FB-5B29-B726-ABBA-2637AE3C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95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02F6C-C094-850C-65B5-35D2C5E4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A5BE1-D7F1-D905-3908-F8D1A00B0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0C9A-4B13-DBB2-97EA-42D54B3C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4AA3C2-AAB5-417D-C278-D813BC3A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6856D1-4F6C-22EC-A9D4-048392B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04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0B785-8E38-5D71-7B3B-73358FBB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80D2CC-5794-F4DA-7A03-FA59E5CC5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909257-A363-B8C9-0214-72E23969E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575B40-0DFC-99AA-8F66-98B5B122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5D9D72-1A70-ABD3-385A-67851E3E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2F39D0-9323-14E8-DD63-B9A80CD6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3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53A2-94CE-768E-89BA-C4741A6D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F77488-E993-C046-A715-A9A03FB3B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655B3E-9241-2B70-CD77-DBDF89CEC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CB2EA9-1BDA-25B4-A71E-83654A5D0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6AAEB4-CFB3-8348-D2DD-6F3F2A739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C98E81-BC5A-933B-90F0-3273AFBA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856AAEF-DE9A-D576-F609-BFB718FB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251AE09-D344-65AE-1272-4C023172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32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C304A-F0D3-BD55-1FD8-B962A35D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B450BD-D789-4C93-CC59-4F6627CE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759B0A-0A69-D468-A0D7-E627D34D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985DAA-6701-B01F-E052-9F65E023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23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5FBFD6-2DCE-B5E2-B941-41641C5B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B86BD9F-4768-F284-F73D-919D1CDD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EF53C1-E4F8-5CCE-4065-5D91E174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38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1C0ED-568E-A405-EC15-C7AAC7AC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B05951-D51C-F37A-BCF3-2384EC72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0CC508-F328-0E50-45FC-33B56C85D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CCD7C4-2313-6185-1D88-E98B3D15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D72B80-FB7C-A4D3-7F9A-9138D23B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3142BC-100C-3346-E9D0-C6004F09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13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E762C-55F1-5953-FD48-370EA966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7E8EA1-1DDA-4B36-C16B-95ACA9632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4BDECE-6E15-D480-0A97-12B55E324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857E9F-0246-A7AD-C9E9-EEBC14D7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FDB353-6177-1022-24A2-FE5AB4D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809702-C7BF-2DEA-2FCA-2D2B6ED2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5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6F8E36-B950-4777-9017-40A125AE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1FB99B-5C1F-097F-ECCD-71CEE4B8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91DECC-B940-16D6-473D-BC24DE807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6E6E7-8CED-465D-BCB0-F864ECA82217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7BBE24-174E-0BA3-126C-6EBF44FED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EF3CBA-496D-3073-8D82-8E241288F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D5536-C65F-436F-BF3D-0C567DC0B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86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2A50D16-53D6-C55D-7782-EFE68F5B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35" y="1342733"/>
            <a:ext cx="7017286" cy="45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FE673A-EAAF-EF25-9E18-E56AEE2E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425"/>
            <a:ext cx="12192000" cy="63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2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4601F2-CC72-BC1D-6E99-DDF78F289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43"/>
            <a:ext cx="12192000" cy="64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7BD0BCE-54B4-1657-C0EE-3D1C8BF9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79"/>
            <a:ext cx="12192000" cy="6753641"/>
          </a:xfrm>
          <a:prstGeom prst="rect">
            <a:avLst/>
          </a:prstGeom>
        </p:spPr>
      </p:pic>
      <p:sp>
        <p:nvSpPr>
          <p:cNvPr id="6" name="Seta: para Cima 5">
            <a:extLst>
              <a:ext uri="{FF2B5EF4-FFF2-40B4-BE49-F238E27FC236}">
                <a16:creationId xmlns:a16="http://schemas.microsoft.com/office/drawing/2014/main" id="{AAB42436-67B0-49E0-18C3-EECEF71483F3}"/>
              </a:ext>
            </a:extLst>
          </p:cNvPr>
          <p:cNvSpPr/>
          <p:nvPr/>
        </p:nvSpPr>
        <p:spPr>
          <a:xfrm>
            <a:off x="5284694" y="3005417"/>
            <a:ext cx="134471" cy="47064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95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E59FDC-E536-8C3C-3209-F3B663BA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385"/>
            <a:ext cx="12192000" cy="64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7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9A4E3FC-5FAB-33F6-6FAC-08B115498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0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CDEBB0-6E17-DB92-D464-3D1B89D2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29"/>
            <a:ext cx="12192000" cy="66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71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3E61E3-4048-DBCA-ADCB-ECE9EAE8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71"/>
            <a:ext cx="12192000" cy="66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4EF05E-CB5C-B504-01E4-9987D28C7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04"/>
            <a:ext cx="12192000" cy="67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2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792DD6-1EB7-CE45-E437-57724281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37"/>
            <a:ext cx="12192000" cy="67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CAF572-D5F2-B645-E350-892A97AA9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48"/>
            <a:ext cx="12192000" cy="65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0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CAA5069-D247-FB7C-6023-9E9296A4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817"/>
            <a:ext cx="12192000" cy="63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3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305437F-92FD-F9A4-8B8D-3B1549D65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41"/>
            <a:ext cx="12192000" cy="64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4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E94BB6-BB00-171C-0B7F-ECEBED03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911"/>
            <a:ext cx="12192000" cy="678584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AC76FB8-D34C-C70B-8A2B-F9C1D1D21F9C}"/>
              </a:ext>
            </a:extLst>
          </p:cNvPr>
          <p:cNvSpPr txBox="1"/>
          <p:nvPr/>
        </p:nvSpPr>
        <p:spPr>
          <a:xfrm>
            <a:off x="1048871" y="3966883"/>
            <a:ext cx="691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pontos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F47EAF-41F4-A5F8-14F6-1F77804AB20C}"/>
              </a:ext>
            </a:extLst>
          </p:cNvPr>
          <p:cNvSpPr txBox="1"/>
          <p:nvPr/>
        </p:nvSpPr>
        <p:spPr>
          <a:xfrm>
            <a:off x="927847" y="4706471"/>
            <a:ext cx="6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eixos</a:t>
            </a:r>
          </a:p>
        </p:txBody>
      </p:sp>
    </p:spTree>
    <p:extLst>
      <p:ext uri="{BB962C8B-B14F-4D97-AF65-F5344CB8AC3E}">
        <p14:creationId xmlns:p14="http://schemas.microsoft.com/office/powerpoint/2010/main" val="2543776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D57FA5-7657-E826-F9B0-DB45A542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31"/>
            <a:ext cx="12192000" cy="63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0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3C719A-50B7-3603-1A29-38777365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188"/>
            <a:ext cx="12192000" cy="63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56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54BA626-CBF8-0391-A546-7A49EC86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63"/>
            <a:ext cx="12192000" cy="67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11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17F7E5-FD83-D4DA-E320-4E9538B42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02"/>
            <a:ext cx="12192000" cy="64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7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8B17D7-F9FF-84FA-D722-567C9ECF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82"/>
            <a:ext cx="12192000" cy="65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09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D807B7-BF52-29D6-A18B-4F96739CA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22"/>
            <a:ext cx="12192000" cy="66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0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ECAB34-8A21-C08D-47B8-0E5FFC8DA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665"/>
            <a:ext cx="12192000" cy="63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83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90A013-7525-20F1-4390-263381D1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00"/>
            <a:ext cx="12192000" cy="65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51FA482-AD0D-91C8-DE4C-1240C265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02"/>
            <a:ext cx="12192000" cy="67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8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4E2911-1323-4722-5D20-F0A9599C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95"/>
            <a:ext cx="12192000" cy="63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41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D3E1B3-65BF-445A-DDE6-80D8272F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54"/>
            <a:ext cx="12192000" cy="65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0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BDF46F-4DD1-FD51-2A8F-F03E509DA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874"/>
            <a:ext cx="12192000" cy="63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5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D44137-6FF0-BFC3-1B77-5B2A8DFA1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324"/>
            <a:ext cx="12192000" cy="62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27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EE5103-FE25-8932-3898-F9EE1F9B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01"/>
            <a:ext cx="12192000" cy="63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DB6C0E7-F593-7583-E036-1D9242E32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48"/>
            <a:ext cx="12192000" cy="67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6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5F9D81-4201-7494-9F5E-16B14B51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73"/>
            <a:ext cx="12192000" cy="66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8A0A66-6C6C-0024-498E-B38AE2A0B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81"/>
            <a:ext cx="12192000" cy="66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36FFF2-877A-52F1-8D42-1147AF736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533"/>
            <a:ext cx="12192000" cy="64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9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931E79-B4D5-151B-2250-B69F8963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69"/>
            <a:ext cx="12192000" cy="65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8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3E50546-9078-0DFB-EAA7-05183FCD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07"/>
            <a:ext cx="12192000" cy="64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6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</Words>
  <Application>Microsoft Office PowerPoint</Application>
  <PresentationFormat>Widescreen</PresentationFormat>
  <Paragraphs>2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44</cp:revision>
  <dcterms:created xsi:type="dcterms:W3CDTF">2023-10-23T13:38:16Z</dcterms:created>
  <dcterms:modified xsi:type="dcterms:W3CDTF">2023-10-23T18:55:15Z</dcterms:modified>
</cp:coreProperties>
</file>