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4EAC6-8D11-6060-AA1B-2C1DE92C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0E837-407B-F743-BC9B-2B924A862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14503-F647-7BF0-2951-C7B4A8B7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9885D-AE1D-391C-9AAC-D4217946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293A54-D9B2-FA2B-B6B3-32AB20C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07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A6E65-DAF3-AA0E-5D03-07B39437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994600-19C8-7E4F-9067-2AE11A2AA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7F062E-0BF7-DDCB-18EE-0279CB1D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26D651-42CF-7CDA-FC9F-B939C29D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1857E-4BD4-FDB9-3E6A-97E6CB30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8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D68AC1-0B33-C893-756D-A262B5A6A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0BEDD1-AB4E-9DCF-61D5-F89B3A4D3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0530C7-A073-F0B7-4CFB-53F8AF3D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7F1D3-080F-3D12-0942-7A97B368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B2F07-8AD2-44C3-79B0-1C38C97D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5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AF84A-B83D-435D-758E-C78D08A7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7FCCC2-1311-C411-7C3A-B1E4E1E3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892FC3-1A4A-64A3-2EF0-1E8F14A6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70A29E-1574-C9D7-8EF7-6DF9E481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575074-F19B-16ED-B626-8CD2BBF0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9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233B6-AD0B-0B09-0091-813E05A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3477-1C97-7478-43D3-5EF18743F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A43055-9A10-B0FA-076F-3CDC7DCB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B71B3-3DC4-733E-6B96-1CC50F4E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0819B7-5B27-426E-2A6B-5D22C99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5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6FAC0-5DAD-0ADD-7AB6-2DAC1118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65E352-0A95-5373-39EF-A4867F505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396EC4-897B-1AB1-5602-539F208C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445F0D-480B-8813-0A6C-00EC4968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BE7A25-D03F-FA6C-59D7-4DA5CB63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A76AE6-7C45-0E71-94D1-1FBCEDB2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43668-2743-260D-3FD3-4922A8A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3141F-E3D4-F8BC-7280-C15C2A4D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0C1CF6-0699-BBFB-6D40-79AFF1A71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A39325-AA0D-DB55-144D-3B9B09561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FC605D-31C5-94CE-10E7-0EC3C1860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FD4F77-D04D-409D-D4DA-6075BB3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4DC935-337B-F2A3-AF7D-134E39E0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A30021-6FAD-74EA-5920-3A3868E1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9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3034C-C94E-977B-CAF5-66870C1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C7A489-A41B-604F-DCEE-1FB6430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39B5F6-AC22-0712-8170-9F5C42AE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E19952-4A71-4DCD-9131-3012CB77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0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1934D9-E32C-96CD-8C45-CC20564B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52AA2A-D1AD-A76B-A0E0-9D6C121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AE55C3-9960-0703-6549-700E9CE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1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BC71E-B51B-115D-FB96-FABCEF0C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6E69F1-9267-DE01-FACE-BB18F794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0F5BD-EDC3-E1FF-9904-5FE427CB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737AC8-FEAF-315F-9462-3C76A5F4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713435-44D5-A5CE-4E71-15DA0B50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E66294-4FA1-E3D8-5194-4B186E85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6998A-73F2-DA76-4855-C837330C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E774D7-D2AC-1471-F21D-A943AEF09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7E56F2-D734-3CEE-5CB2-5521ABD81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03AD5A-98C4-9D9D-3F66-C3D0F95D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6540C9-FAB1-3306-B06A-A24F9D0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658509-A570-37FB-F584-C8714835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4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E4C688-4889-E6FA-B638-8675FA3B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F960AE-BE26-CCD3-E653-57DCBD74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EF44A-F341-D053-5860-6245C94D7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8F71-0AE4-4C84-83B4-DE639FF8541E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E0A78-039E-ED70-16F1-A2AF8A2E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B75CB2-2308-E467-3167-9AF6B259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C8F6-74F2-4843-BB7F-C70614A47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8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3E1121F-E57A-CA6B-BDC1-E20970A2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77" y="1628523"/>
            <a:ext cx="636358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5ED619-2A0C-32A8-608A-2F4E8405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19"/>
            <a:ext cx="12192000" cy="64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87D68F-DC02-153C-760E-D6AF90F1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76"/>
            <a:ext cx="12192000" cy="65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2BACE38-6EC0-18A2-FE52-AA530CF6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9"/>
            <a:ext cx="12192000" cy="66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90702E-550C-AC9A-2175-79936D47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58"/>
            <a:ext cx="12192000" cy="65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5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DE680D-7972-3BC4-EB21-076A0AC3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28"/>
            <a:ext cx="12192000" cy="65983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94B02B-2702-A4D7-4FE4-C81242186D32}"/>
              </a:ext>
            </a:extLst>
          </p:cNvPr>
          <p:cNvSpPr txBox="1"/>
          <p:nvPr/>
        </p:nvSpPr>
        <p:spPr>
          <a:xfrm>
            <a:off x="2756691" y="3246591"/>
            <a:ext cx="171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Linha de centro </a:t>
            </a:r>
          </a:p>
          <a:p>
            <a:r>
              <a:rPr lang="pt-BR" b="1" dirty="0">
                <a:solidFill>
                  <a:srgbClr val="FF0000"/>
                </a:solidFill>
              </a:rPr>
              <a:t>E ponto médio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7C255A9-3E17-7CD6-AAFE-0AEA4EC5AC9B}"/>
              </a:ext>
            </a:extLst>
          </p:cNvPr>
          <p:cNvCxnSpPr>
            <a:cxnSpLocks/>
          </p:cNvCxnSpPr>
          <p:nvPr/>
        </p:nvCxnSpPr>
        <p:spPr>
          <a:xfrm flipV="1">
            <a:off x="3801006" y="3671047"/>
            <a:ext cx="1335770" cy="44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7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CECACB-239A-B40C-EB6D-87A74221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70"/>
            <a:ext cx="12192000" cy="66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28BF8-FCA5-1CA0-2B7A-3A1D899F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59"/>
            <a:ext cx="12192000" cy="64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1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98678D-EEB1-7A44-346F-CE068C02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9047"/>
            <a:ext cx="11726912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B8729AF-F344-734B-B201-C2CBC587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76"/>
            <a:ext cx="12192000" cy="67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0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13</cp:revision>
  <dcterms:created xsi:type="dcterms:W3CDTF">2023-10-27T13:00:05Z</dcterms:created>
  <dcterms:modified xsi:type="dcterms:W3CDTF">2023-10-27T13:41:52Z</dcterms:modified>
</cp:coreProperties>
</file>