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79" r:id="rId10"/>
    <p:sldId id="264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CCAE6-FF06-56EF-FCEE-2E72A13DB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BD0476-D4B0-0A88-AADF-05625B4F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5CE9D2-4142-A33B-A20E-0E818EFE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044572-CC7E-9BD8-8B7E-BFF897D7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375A8F-4811-20D4-2E20-64F56A6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6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4C4E7-3FF1-05A6-340F-E79286EF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D150C1-9DB9-06BB-C2BD-4241C50D2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996D48-2F26-3D63-BE33-8603738C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CF2A53-BE3F-BAC1-01B9-A677A076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FB8559-217D-0096-DD32-61B124F1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CEDB61-D238-63C4-6700-30BFDECC1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489D02-3F54-8B92-A173-C4C807DC7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F581CF-9598-07A3-7408-341C4694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CA9362-CC2C-1F29-63AB-932F9291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5DC281-727E-B4E3-4F3B-F5B39095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0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BE1BE-9C8A-96AB-9B86-B5780CD8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D13A84-F0BA-B054-1E77-E6DE3AD83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920924-B825-4EA8-6902-CAB6461D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F50CE8-47EB-3FA1-25B4-D908FA79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688258-B82E-D0EB-90B8-BBA951D4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93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3A3D5-9A18-DD4E-1F4B-B0733BE6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EDE3A0-FDEF-A242-0ADE-B4C3B797E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0C82D0-3EC7-D732-4A2C-D22FF297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7B9FA6-51FC-A2D6-8387-AF381503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A74D05-AA42-CF04-BC0D-02342F0F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89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D7BFA-8F6B-1C77-CB0C-779DE8F3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93F34F-8631-ECFC-EB8F-44AFE2339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8447BE-7E66-8A54-05CE-77173376A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1042EC-817D-3BAC-8146-62106BCB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856C14-05F6-C4E8-C853-EB4F835C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1A131B-2250-916E-4709-59282FAE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83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3B513-7247-8816-0637-1154D590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DAD6F8-8517-85C3-97BE-FE30AFC5B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691944-58B2-D896-AD0C-672E52354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309635-CF90-FCBA-0918-0FA8C0F50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560EC2-3CE1-A3FD-83B7-F698301C3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4B9F7C-642B-A886-E95D-90EF2F19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40AB63-223F-2B0E-B0B7-BF8D2598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605F42-AFAE-3158-A2ED-761E6EC7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17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27731-E066-C3DC-4635-05DDB48A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76E9D4-ECC7-AB84-C1C7-7ACF08F7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6A5E33-A15D-C328-8539-A0588293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C336B2-077D-69AD-2ABC-CF920B52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83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BE8FD6-8695-4702-9B22-A6F07436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0D9D18-9E8A-670F-FB82-FE53D440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3F3FFB-5A6A-283E-69B0-535D2D6D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58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BA389-2499-55D1-B49C-8DD3EDE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9BF64E-7356-E9EC-D7A5-BB64A317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F42902-FAC1-5464-27F9-6E32BB4A4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EC8C1F-667D-045C-4D49-F1629C28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24D294-EA68-3BB1-7F4A-3B91B85E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4A390E-73B1-51B1-7EC3-C8278809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59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AF99F-17C1-92D1-FF9F-FCB32186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BEC5EB9-FF89-B6B9-6586-51EDAC58D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1B3EC8-C106-F745-0113-13692F523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5ED849-194C-435B-649E-97E68C59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E37C4C-7393-14D2-0D20-1F98686E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ED1EC2-E1A8-DAA4-6583-FD0BCC5D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0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DCC244-E14E-A064-6802-5D5D7B3B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FA631F-2347-75C9-D083-919257E7E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51E88C-E43E-CDA0-DC15-BA2121D00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9B4D-E03C-4E45-8A7C-834A31E801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913ECE-0E4A-5FAB-D139-E0BE2AA59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CE6CA0-28FD-5E57-0496-95068EF2F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01B06-8767-4B44-B94A-83D54BD64D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6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0650C92-27AC-0364-FA13-E1808231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2" y="1278016"/>
            <a:ext cx="6427694" cy="45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6C75E8-A076-5C27-8CA2-28DCDC24F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71"/>
            <a:ext cx="12192000" cy="66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EEA2D0-1BA8-4F06-4092-66419BF51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09"/>
            <a:ext cx="12192000" cy="65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4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827961-320F-91D1-130A-3863752E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47"/>
            <a:ext cx="12192000" cy="66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970CCD-742F-E371-39C4-2BFBB60A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49"/>
            <a:ext cx="12192000" cy="67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FDDD5C-FD8F-8514-B13F-5A4718FDA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88"/>
            <a:ext cx="12192000" cy="65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59338C-2D11-4BAA-3B0D-FCE95B03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12"/>
            <a:ext cx="12192000" cy="67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0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12E62A-8740-9678-124F-461A31C9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986"/>
            <a:ext cx="12192000" cy="65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6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CDF8B0-B7C7-9DE3-D0C5-FC29106F2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86"/>
            <a:ext cx="12192000" cy="654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7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DCDE72-B74E-6260-6351-3C4F83BB7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85"/>
            <a:ext cx="12192000" cy="65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93BC72-CE60-AB31-34E1-51FEAEE8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9"/>
            <a:ext cx="12192000" cy="65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E377419-E977-5116-59DD-650E329B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51"/>
            <a:ext cx="12192000" cy="64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570839-0EFD-5CBE-2B92-D91F456B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78"/>
            <a:ext cx="12192000" cy="655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78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488DAC-D823-3297-BEFF-40A6D5CB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009"/>
            <a:ext cx="12192000" cy="64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6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C70383-ACB4-CD84-3C6D-20762695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75"/>
            <a:ext cx="12192000" cy="66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2E002A-00CD-7FF0-B12B-51684A549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95"/>
            <a:ext cx="12192000" cy="65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8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B9B8D9-66F7-2EA3-C94E-34958DAE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19"/>
            <a:ext cx="12192000" cy="6590761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867F068-2073-1E88-E866-1CFDF843ED41}"/>
              </a:ext>
            </a:extLst>
          </p:cNvPr>
          <p:cNvCxnSpPr/>
          <p:nvPr/>
        </p:nvCxnSpPr>
        <p:spPr>
          <a:xfrm flipH="1">
            <a:off x="7530353" y="3294529"/>
            <a:ext cx="658906" cy="510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45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F9AD16-FF97-1293-BDB8-56E23BE9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69"/>
            <a:ext cx="12192000" cy="65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4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D10651-A499-F568-7EF3-46D5BEC6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24"/>
            <a:ext cx="12192000" cy="66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90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492C4D-3FB5-50A9-6A37-020EE40CA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817"/>
            <a:ext cx="12192000" cy="63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3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C6D43D-6C90-B775-215B-38052B92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113"/>
            <a:ext cx="12192000" cy="63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8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970A69-617E-8386-3CA6-71715BE1D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55"/>
            <a:ext cx="12192000" cy="65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2943CD0-C42E-EAA5-5016-C0C9271C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068"/>
            <a:ext cx="12192000" cy="65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01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60F44B-3EA1-FE2F-8B24-568BD30D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02"/>
            <a:ext cx="12192000" cy="61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5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54F773-D5F0-D8B8-5D7F-C73312D0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30"/>
            <a:ext cx="12192000" cy="65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9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E9F341-131A-B182-E6B0-F9FB1D33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559"/>
            <a:ext cx="12192000" cy="6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1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3FCF67-ECC6-6DA1-31F8-823F3B09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02"/>
            <a:ext cx="12192000" cy="66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7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93C9ED-BE2D-04A9-1CDB-D28A00F8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053"/>
            <a:ext cx="12192000" cy="63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4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730A85-C4A4-4804-BDA7-462120B79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725"/>
            <a:ext cx="12192000" cy="6136549"/>
          </a:xfrm>
          <a:prstGeom prst="rect">
            <a:avLst/>
          </a:prstGeom>
        </p:spPr>
      </p:pic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2FA09DF6-86AB-6148-9CC0-57AB6E05E759}"/>
              </a:ext>
            </a:extLst>
          </p:cNvPr>
          <p:cNvCxnSpPr/>
          <p:nvPr/>
        </p:nvCxnSpPr>
        <p:spPr>
          <a:xfrm rot="5400000">
            <a:off x="7355542" y="4034118"/>
            <a:ext cx="1532964" cy="564777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5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0877FC-E195-F35D-D1E0-A8720DA7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28"/>
            <a:ext cx="12192000" cy="66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DDF019-E1C0-8E57-9A81-7B0BCDA4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5"/>
            <a:ext cx="12192000" cy="65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FC738E0-2DAF-1C8E-3B67-F3B43488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75"/>
            <a:ext cx="12192000" cy="66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8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CC73129-2CD6-382C-8A48-7F54C50F7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18"/>
            <a:ext cx="12192000" cy="6483764"/>
          </a:xfrm>
          <a:prstGeom prst="rect">
            <a:avLst/>
          </a:prstGeom>
        </p:spPr>
      </p:pic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310C7C5F-B125-B53B-17FB-AA442F78A3FF}"/>
              </a:ext>
            </a:extLst>
          </p:cNvPr>
          <p:cNvSpPr/>
          <p:nvPr/>
        </p:nvSpPr>
        <p:spPr>
          <a:xfrm>
            <a:off x="4437529" y="3106271"/>
            <a:ext cx="497542" cy="10757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25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C00E60C-775B-3ACE-BD00-6F0DB39F7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9"/>
            <a:ext cx="12192000" cy="65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80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65</cp:revision>
  <dcterms:created xsi:type="dcterms:W3CDTF">2023-10-23T18:59:39Z</dcterms:created>
  <dcterms:modified xsi:type="dcterms:W3CDTF">2023-10-25T13:37:09Z</dcterms:modified>
</cp:coreProperties>
</file>