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90C19-B435-14A8-5FAF-4F975CDEA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8D06BB-C7DC-4724-6F55-9DCC6A7A3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A6F276-AC4C-2B3C-16B1-8B214563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652A-9A75-4417-95C6-7C635B42E472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7C604B-8E83-15E4-887D-42F9C203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CDD6E6-E852-226E-720F-7F4D8BF22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8A74-0FFB-4E52-A931-7B62F5E37C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46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82200-A003-5D96-621D-382C8435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5AE0FC6-D2EA-0596-4474-252E5F2CA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BCDFFF-7D16-E118-093A-222C2748E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652A-9A75-4417-95C6-7C635B42E472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66432A-E474-BE9B-9E81-DE5462FC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0A22BE-70DC-87B0-690E-85164A33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8A74-0FFB-4E52-A931-7B62F5E37C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79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1134F4-51C3-A62F-D009-72A267150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FBDB41-2AFC-DE1A-11B3-CADE716E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B43829-79E8-DC65-2EC7-A67926C9B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652A-9A75-4417-95C6-7C635B42E472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01EBB8-7555-2C06-2AFB-F645D0EB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946E28-14F0-B27D-8B22-B1632A77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8A74-0FFB-4E52-A931-7B62F5E37C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29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9C472-A5EE-6401-2D74-877E9AE9A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345D99-A3BD-C132-EEC0-850F5085D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9E0E68-110A-ABCA-B34F-27ED43E4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652A-9A75-4417-95C6-7C635B42E472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BA43E1-5390-E092-AAA2-52D7A386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285540-F385-F3A1-F5E4-4A092E97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8A74-0FFB-4E52-A931-7B62F5E37C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40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CD09D-EFAD-FDEA-05C6-A5324336A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9F33D7-99AD-6A6B-DD60-DC21F290A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973C1D-D849-B010-CF48-543597FC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652A-9A75-4417-95C6-7C635B42E472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75343F-306C-88D8-E41D-585E30EB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72608B-D095-9189-576F-F6870621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8A74-0FFB-4E52-A931-7B62F5E37C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55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06D8E-2511-484A-2D7A-DFD350374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916B31-B207-9560-46BE-6B7E6A4CB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52639B0-696B-4856-EA26-F587A93AF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72FCDD-9CD7-CD9F-8FB5-75D7D503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652A-9A75-4417-95C6-7C635B42E472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C0AF23-C9E1-5520-1116-A57596BA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C1DFBD-3203-034E-D874-86143086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8A74-0FFB-4E52-A931-7B62F5E37C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36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C47F4D-A2D6-0B11-A4A1-424F65D13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6FC2A8-E8B1-4ABC-478A-2B3B508CB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B71092D-2F47-144D-88A8-BC60896EA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A13A7A8-8A15-2C5F-00A7-E90E0C4D6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0EDC036-C4C2-158E-BFC3-3260EFF2A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385B6D7-2D8A-06F0-0484-E2CC54EE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652A-9A75-4417-95C6-7C635B42E472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290BE1D-3A40-E4DA-2338-6FCF0B4F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B4E273-F347-79CD-11ED-507D10569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8A74-0FFB-4E52-A931-7B62F5E37C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95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2871F-FC7F-1BEE-A79A-42C32D4F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0EAD875-B032-2AEE-65F7-75AEF044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652A-9A75-4417-95C6-7C635B42E472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CF1704-4690-E63B-F66C-71F3B533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878A04-4DB6-C64B-376A-7990FECBC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8A74-0FFB-4E52-A931-7B62F5E37C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0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A33DED0-CB13-EDA4-16B4-EE2BF45A1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652A-9A75-4417-95C6-7C635B42E472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0152A48-34A6-5199-4C35-0EC2B33C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75B57D-7F1C-72CA-07C8-3E2ADC6D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8A74-0FFB-4E52-A931-7B62F5E37C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26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35E6B9-E190-B76A-6C40-A6549C27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27E671-090E-CD7B-B699-43D7FBD51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A4B8DAA-D6EA-E260-F7D4-5FB92DD0B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EFE49A-1B34-9881-AB8B-655AC264B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652A-9A75-4417-95C6-7C635B42E472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9E5A90-9B25-93E0-E612-CCDAD06E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627E73-7053-3679-F79E-7DF3CA16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8A74-0FFB-4E52-A931-7B62F5E37C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49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9FE73-4DA9-FFF6-5634-E1216E1CE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CC46187-84C4-222D-1029-39F5B876C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2FF4FAE-D27E-D892-5CF3-A8C01E6B4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C487B8-144A-FA37-9A88-0E4110EE1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652A-9A75-4417-95C6-7C635B42E472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B0F1BC-707E-370D-C6AB-7AC621F0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B517EA-F096-6ADC-FA2C-CAD25E3E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8A74-0FFB-4E52-A931-7B62F5E37C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7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AF43353-7C28-1003-7101-CF7184BEB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923E5C-12B3-7335-C291-91D2568C6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D90FEC-8104-03E8-59E6-B5B37722F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E652A-9A75-4417-95C6-7C635B42E472}" type="datetimeFigureOut">
              <a:rPr lang="pt-BR" smtClean="0"/>
              <a:t>14/10/2023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25A569-5E41-5DA7-8A96-9902E327B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22F6A9-44A8-98B8-E917-DADAC7D7D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08A74-0FFB-4E52-A931-7B62F5E37C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4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0785E92-3CD1-FE5F-065B-5B820F221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624" y="861230"/>
            <a:ext cx="7328647" cy="54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76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0663C56-289A-254A-265C-A94A4A70C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060"/>
            <a:ext cx="12192000" cy="622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74A6E44-6403-59E0-D408-7D81D5EF7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941"/>
            <a:ext cx="12192000" cy="63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64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0CDAFF3-E214-75CD-F590-ACF611215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530"/>
            <a:ext cx="12192000" cy="627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24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166048-DE13-F6CB-D46D-ADB2CB43C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066"/>
            <a:ext cx="12192000" cy="61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4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78BB254-C9DE-B635-9653-31D744244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958"/>
            <a:ext cx="12192000" cy="6226084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D00F1173-1325-CB43-43D1-B68AA61364A9}"/>
              </a:ext>
            </a:extLst>
          </p:cNvPr>
          <p:cNvCxnSpPr/>
          <p:nvPr/>
        </p:nvCxnSpPr>
        <p:spPr>
          <a:xfrm>
            <a:off x="3724835" y="3429000"/>
            <a:ext cx="1815353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46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3501773-12C8-734A-0931-D7A6D14B4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616"/>
            <a:ext cx="12192000" cy="625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84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2B4879D-CA2C-7FCF-EE2E-D599EBCCA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575"/>
            <a:ext cx="12192000" cy="624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62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E0B660E-D075-D1FF-8B14-F5132FB1B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757"/>
            <a:ext cx="12192000" cy="615448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4937439-A5DB-DA6A-F695-88A89162CE55}"/>
              </a:ext>
            </a:extLst>
          </p:cNvPr>
          <p:cNvSpPr txBox="1"/>
          <p:nvPr/>
        </p:nvSpPr>
        <p:spPr>
          <a:xfrm>
            <a:off x="9036424" y="2554941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Inserir Linhas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ED8A25DA-5E56-1C7E-5CBF-3D80FE440A9B}"/>
              </a:ext>
            </a:extLst>
          </p:cNvPr>
          <p:cNvCxnSpPr/>
          <p:nvPr/>
        </p:nvCxnSpPr>
        <p:spPr>
          <a:xfrm flipH="1">
            <a:off x="8417859" y="3079376"/>
            <a:ext cx="1075765" cy="215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532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15852A6-0BA2-3A45-EB88-1D4DE8E8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941"/>
            <a:ext cx="12192000" cy="63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02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33B8253-ABE5-7E62-CF3B-FFE8C49E4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55"/>
            <a:ext cx="12192000" cy="635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740939E-E2F9-2A87-D10D-E5FE6EDC7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044"/>
            <a:ext cx="12192000" cy="618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05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7F938F6-74E6-44A0-2F8E-8410B4B29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009"/>
            <a:ext cx="12192000" cy="62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28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09849A-8848-EFAA-E838-BEE4D2F2A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073"/>
            <a:ext cx="12192000" cy="638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5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F3BAEC3-293D-5089-9AF5-D061FD8F2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644"/>
            <a:ext cx="12192000" cy="62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36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3AB13A1-E519-7A0F-E484-9A63C19DC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673"/>
            <a:ext cx="12192000" cy="6360654"/>
          </a:xfrm>
          <a:prstGeom prst="rect">
            <a:avLst/>
          </a:prstGeom>
        </p:spPr>
      </p:pic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C6AD5AB7-794C-A1FE-8D94-9519B4555385}"/>
              </a:ext>
            </a:extLst>
          </p:cNvPr>
          <p:cNvSpPr/>
          <p:nvPr/>
        </p:nvSpPr>
        <p:spPr>
          <a:xfrm>
            <a:off x="9686365" y="1492623"/>
            <a:ext cx="1438835" cy="24204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52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406441C-48ED-2E9B-56CC-4FF0FA57C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001"/>
            <a:ext cx="12192000" cy="638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85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1AB6141-8481-DB4F-4393-13D951EDA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189"/>
            <a:ext cx="12192000" cy="6411621"/>
          </a:xfrm>
          <a:prstGeom prst="rect">
            <a:avLst/>
          </a:prstGeom>
        </p:spPr>
      </p:pic>
      <p:sp>
        <p:nvSpPr>
          <p:cNvPr id="4" name="Seta: para a Esquerda 3">
            <a:extLst>
              <a:ext uri="{FF2B5EF4-FFF2-40B4-BE49-F238E27FC236}">
                <a16:creationId xmlns:a16="http://schemas.microsoft.com/office/drawing/2014/main" id="{80B13D78-AA96-3685-5C84-9A8CC0509413}"/>
              </a:ext>
            </a:extLst>
          </p:cNvPr>
          <p:cNvSpPr/>
          <p:nvPr/>
        </p:nvSpPr>
        <p:spPr>
          <a:xfrm>
            <a:off x="7395882" y="5351929"/>
            <a:ext cx="1479177" cy="2151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759449EB-187F-5B5B-F8F2-A946CE03A702}"/>
              </a:ext>
            </a:extLst>
          </p:cNvPr>
          <p:cNvCxnSpPr/>
          <p:nvPr/>
        </p:nvCxnSpPr>
        <p:spPr>
          <a:xfrm>
            <a:off x="2326341" y="0"/>
            <a:ext cx="645459" cy="322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BEBF745F-2722-B771-CD55-E2CA537541E9}"/>
              </a:ext>
            </a:extLst>
          </p:cNvPr>
          <p:cNvCxnSpPr>
            <a:cxnSpLocks/>
          </p:cNvCxnSpPr>
          <p:nvPr/>
        </p:nvCxnSpPr>
        <p:spPr>
          <a:xfrm flipH="1">
            <a:off x="3630705" y="1196789"/>
            <a:ext cx="860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556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F0BB9E7-38C9-B09D-C7FB-F62DA9D73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074"/>
            <a:ext cx="12192000" cy="611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00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B95C52A-3179-69AA-0B68-4712F4380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135"/>
            <a:ext cx="12192000" cy="6389729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D0C23DF5-3DFF-967D-998C-2CDD34457A20}"/>
              </a:ext>
            </a:extLst>
          </p:cNvPr>
          <p:cNvCxnSpPr/>
          <p:nvPr/>
        </p:nvCxnSpPr>
        <p:spPr>
          <a:xfrm flipV="1">
            <a:off x="2474259" y="430306"/>
            <a:ext cx="497541" cy="255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FB997FE4-F58E-D6B8-9584-1D49B9C1721B}"/>
              </a:ext>
            </a:extLst>
          </p:cNvPr>
          <p:cNvCxnSpPr/>
          <p:nvPr/>
        </p:nvCxnSpPr>
        <p:spPr>
          <a:xfrm flipH="1">
            <a:off x="3684494" y="1183341"/>
            <a:ext cx="8337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ta: para a Esquerda 7">
            <a:extLst>
              <a:ext uri="{FF2B5EF4-FFF2-40B4-BE49-F238E27FC236}">
                <a16:creationId xmlns:a16="http://schemas.microsoft.com/office/drawing/2014/main" id="{C5C96BD1-D4EA-E2C7-0A78-1F48B02D220C}"/>
              </a:ext>
            </a:extLst>
          </p:cNvPr>
          <p:cNvSpPr/>
          <p:nvPr/>
        </p:nvSpPr>
        <p:spPr>
          <a:xfrm>
            <a:off x="6293224" y="5392271"/>
            <a:ext cx="1102658" cy="18825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323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5A32021-0CE2-BF2D-43AD-144B85058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893"/>
            <a:ext cx="12192000" cy="626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97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946B287-8F32-87EF-14FB-0BFA8CD96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11"/>
            <a:ext cx="12192000" cy="618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9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8B73F98-C360-36B6-3156-83B32B333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555"/>
            <a:ext cx="12192000" cy="614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05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4FCF2D3-A880-78C7-4A4D-D206792AB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421"/>
            <a:ext cx="12192000" cy="6331158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582F5779-2909-4334-CBC7-44A5329C6DD5}"/>
              </a:ext>
            </a:extLst>
          </p:cNvPr>
          <p:cNvCxnSpPr/>
          <p:nvPr/>
        </p:nvCxnSpPr>
        <p:spPr>
          <a:xfrm flipV="1">
            <a:off x="2474259" y="484094"/>
            <a:ext cx="537882" cy="282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6F94662-E771-9787-A30B-7532318D0F34}"/>
              </a:ext>
            </a:extLst>
          </p:cNvPr>
          <p:cNvCxnSpPr/>
          <p:nvPr/>
        </p:nvCxnSpPr>
        <p:spPr>
          <a:xfrm flipH="1">
            <a:off x="3697941" y="1223682"/>
            <a:ext cx="8471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eta: para a Esquerda 7">
            <a:extLst>
              <a:ext uri="{FF2B5EF4-FFF2-40B4-BE49-F238E27FC236}">
                <a16:creationId xmlns:a16="http://schemas.microsoft.com/office/drawing/2014/main" id="{A1542868-FF20-7899-7C50-0BE40210BBEF}"/>
              </a:ext>
            </a:extLst>
          </p:cNvPr>
          <p:cNvSpPr/>
          <p:nvPr/>
        </p:nvSpPr>
        <p:spPr>
          <a:xfrm>
            <a:off x="6387353" y="4746812"/>
            <a:ext cx="847165" cy="268941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8112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0D29FD4-131E-BAD7-D609-BFDB0AD2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83"/>
            <a:ext cx="12192000" cy="632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82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244ADA-45D2-72D9-5969-870501B3D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627"/>
            <a:ext cx="12192000" cy="631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25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30592D5-E0AE-542D-CB73-B586EEE5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258"/>
            <a:ext cx="12192000" cy="6163484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DD6AF09C-6C5F-6DE5-EDC8-B9F944447A23}"/>
              </a:ext>
            </a:extLst>
          </p:cNvPr>
          <p:cNvCxnSpPr/>
          <p:nvPr/>
        </p:nvCxnSpPr>
        <p:spPr>
          <a:xfrm>
            <a:off x="4477871" y="4087906"/>
            <a:ext cx="995082" cy="416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18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8C0E1A-FA60-7DB9-F211-33942CA49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955"/>
            <a:ext cx="12192000" cy="633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92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DE3EA32-7BAA-C64E-8685-274D9511D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204"/>
            <a:ext cx="12192000" cy="624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82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4AE32B9-C296-F0EC-1F51-BE72725DE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308"/>
            <a:ext cx="12192000" cy="6163384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309A90D1-9241-5DF2-E0D9-4C57A3A36A9B}"/>
              </a:ext>
            </a:extLst>
          </p:cNvPr>
          <p:cNvCxnSpPr/>
          <p:nvPr/>
        </p:nvCxnSpPr>
        <p:spPr>
          <a:xfrm flipH="1">
            <a:off x="9372600" y="3724835"/>
            <a:ext cx="833718" cy="255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897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A69ADD0-55C0-8F65-1E85-78C7BE51E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836"/>
            <a:ext cx="12192000" cy="617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7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7E24B5F-9203-C10F-C56F-3696D5A17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097"/>
            <a:ext cx="12192000" cy="629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7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F99F5B-6139-BCA4-63FD-C15AD900C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327"/>
            <a:ext cx="12192000" cy="624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5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1EADAB4-508B-EAD5-AF90-7E421DE50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665"/>
            <a:ext cx="12192000" cy="623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1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27B1E7E-D6CD-EE73-ADE2-CDA2EB698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937"/>
            <a:ext cx="12192000" cy="623106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340A853-D59B-B3EE-0C70-F774086400A4}"/>
              </a:ext>
            </a:extLst>
          </p:cNvPr>
          <p:cNvSpPr/>
          <p:nvPr/>
        </p:nvSpPr>
        <p:spPr>
          <a:xfrm>
            <a:off x="8247346" y="2429453"/>
            <a:ext cx="252374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Linhas tangentes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BBAF6DDD-1FFD-7C1C-272A-635AF5DA8CC5}"/>
              </a:ext>
            </a:extLst>
          </p:cNvPr>
          <p:cNvCxnSpPr/>
          <p:nvPr/>
        </p:nvCxnSpPr>
        <p:spPr>
          <a:xfrm flipH="1">
            <a:off x="8364071" y="2829563"/>
            <a:ext cx="766482" cy="84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82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417421C-F873-77B5-3C60-5A5466467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280"/>
            <a:ext cx="12192000" cy="63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0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8DFB080-4EE7-862D-D24A-EE8F48E37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877"/>
            <a:ext cx="12192000" cy="624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9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A6BA8BD-BC7E-E5C8-42E2-2A2BA6943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995"/>
            <a:ext cx="12192000" cy="61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630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</Words>
  <Application>Microsoft Office PowerPoint</Application>
  <PresentationFormat>Widescreen</PresentationFormat>
  <Paragraphs>2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climaco borba soll</dc:creator>
  <cp:lastModifiedBy>joão climaco borba soll</cp:lastModifiedBy>
  <cp:revision>39</cp:revision>
  <dcterms:created xsi:type="dcterms:W3CDTF">2023-10-14T12:22:58Z</dcterms:created>
  <dcterms:modified xsi:type="dcterms:W3CDTF">2023-10-14T14:02:22Z</dcterms:modified>
</cp:coreProperties>
</file>