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72" r:id="rId7"/>
    <p:sldId id="265" r:id="rId8"/>
    <p:sldId id="261" r:id="rId9"/>
    <p:sldId id="266" r:id="rId10"/>
    <p:sldId id="267" r:id="rId11"/>
    <p:sldId id="268" r:id="rId12"/>
    <p:sldId id="269" r:id="rId13"/>
    <p:sldId id="262" r:id="rId14"/>
    <p:sldId id="270" r:id="rId15"/>
    <p:sldId id="273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331D5B0-948D-4EE9-953A-FE2489DEA399}" type="datetimeFigureOut">
              <a:rPr lang="pt-BR" smtClean="0"/>
              <a:t>13/09/2017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BD6F097-11AF-4CFE-9748-D9423D45F21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8062664" cy="1927225"/>
          </a:xfrm>
        </p:spPr>
        <p:txBody>
          <a:bodyPr/>
          <a:lstStyle/>
          <a:p>
            <a:r>
              <a:rPr lang="pt-BR" sz="3600" dirty="0"/>
              <a:t>Gurus da qualidade:</a:t>
            </a:r>
            <a:r>
              <a:rPr lang="pt-BR" sz="4400" dirty="0"/>
              <a:t/>
            </a:r>
            <a:br>
              <a:rPr lang="pt-BR" sz="4400" dirty="0"/>
            </a:br>
            <a:r>
              <a:rPr lang="pt-BR" sz="4400" b="1" dirty="0"/>
              <a:t>William Edwards Deming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02624" cy="3164160"/>
          </a:xfrm>
        </p:spPr>
        <p:txBody>
          <a:bodyPr>
            <a:normAutofit/>
          </a:bodyPr>
          <a:lstStyle/>
          <a:p>
            <a:r>
              <a:rPr lang="pt-BR" dirty="0"/>
              <a:t>Fernanda Robinson</a:t>
            </a:r>
          </a:p>
          <a:p>
            <a:r>
              <a:rPr lang="pt-BR" dirty="0"/>
              <a:t>Leandro de Oliveira</a:t>
            </a:r>
          </a:p>
          <a:p>
            <a:r>
              <a:rPr lang="pt-BR" dirty="0"/>
              <a:t>Lucas Fellini</a:t>
            </a:r>
          </a:p>
          <a:p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r>
              <a:rPr lang="pt-BR" dirty="0"/>
              <a:t>Sapucaia do Sul, 2017</a:t>
            </a:r>
          </a:p>
        </p:txBody>
      </p:sp>
    </p:spTree>
    <p:extLst>
      <p:ext uri="{BB962C8B-B14F-4D97-AF65-F5344CB8AC3E}">
        <p14:creationId xmlns:p14="http://schemas.microsoft.com/office/powerpoint/2010/main" val="1305963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Os famosos 14 pontos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Oferecer treinamento no local de trabalho.</a:t>
            </a:r>
          </a:p>
          <a:p>
            <a:r>
              <a:rPr lang="pt-BR" dirty="0"/>
              <a:t>Adotar e consolidar a liderança, que deve dar suporte para o desenvolvimento de um trabalho melhor. Tanto a liderança dos empregados quanto a liderança empresarial precisam de uma completa reformulação.</a:t>
            </a:r>
          </a:p>
          <a:p>
            <a:r>
              <a:rPr lang="pt-BR" dirty="0"/>
              <a:t>Acabar com o medo.</a:t>
            </a:r>
          </a:p>
          <a:p>
            <a:r>
              <a:rPr lang="pt-BR" dirty="0"/>
              <a:t>Destituir os obstáculos entre departamentos. Assim, colaboradores de diferentes setores devem atuar em conjunto, sendo capazes de antever problemas seja durante a produção ou mesmo na utilização dos produtos ou serviços.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243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Os famosos 14 pontos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Erradicar slogans, advertências e metas endereçadas aos empregados.</a:t>
            </a:r>
          </a:p>
          <a:p>
            <a:r>
              <a:rPr lang="pt-BR" dirty="0"/>
              <a:t>Parar com a estipulação de padrões artificiais (cotas), assim como com a administração por objetivos e a administração através de números e metas numéricas.</a:t>
            </a:r>
          </a:p>
          <a:p>
            <a:r>
              <a:rPr lang="pt-BR" dirty="0"/>
              <a:t>Construir um programa rigoroso de educação e aperfeiçoamento para o pessoal.</a:t>
            </a:r>
          </a:p>
          <a:p>
            <a:r>
              <a:rPr lang="pt-BR" dirty="0"/>
              <a:t>Disseminar a cultura de que a transformação é responsabilidade de todos.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0030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Os famosos 14 pontos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Remover obstáculos que despojem as pessoas de orgulho no trabalho. O foco da supervisão deve se concentrar na qualidade e não em valores numéricos. Tirar de cena as barreiras que impedem que aqueles que atuam nas áreas administrativas e de planejamento tenham o mais que justo direito de se orgulharem do produto de seu trabalho. Nesse caso, é preciso abolir as avaliações de desempenho ou de mérito e a administração por objetivos ou números.</a:t>
            </a:r>
          </a:p>
          <a:p>
            <a:pPr marL="0" indent="0">
              <a:buNone/>
            </a:pP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1936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Principais Livros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Saia da Crise, 1986</a:t>
            </a:r>
          </a:p>
          <a:p>
            <a:r>
              <a:rPr lang="pt-BR" dirty="0"/>
              <a:t>Qualidade: a Revolução da Administração, 1990</a:t>
            </a:r>
          </a:p>
          <a:p>
            <a:r>
              <a:rPr lang="pt-BR" dirty="0"/>
              <a:t>A nova economia para a indústria, o governo e a educação, 1993</a:t>
            </a:r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91" y="3552518"/>
            <a:ext cx="2734733" cy="2734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706" y="3552518"/>
            <a:ext cx="2734734" cy="2734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https://d1pkzhm5uq4mnt.cloudfront.net/imagens/capas/_a6dfee9018171b0281dcb5017477f79949fe2cff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545962"/>
            <a:ext cx="1886008" cy="2741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054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8015" y="1829140"/>
            <a:ext cx="8954565" cy="4647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8800" dirty="0"/>
              <a:t>     </a:t>
            </a:r>
          </a:p>
          <a:p>
            <a:pPr marL="0" indent="0">
              <a:buNone/>
            </a:pPr>
            <a:r>
              <a:rPr lang="pt-BR" sz="8800" dirty="0"/>
              <a:t>     </a:t>
            </a:r>
            <a:endParaRPr lang="en-US" sz="8800" dirty="0"/>
          </a:p>
        </p:txBody>
      </p:sp>
      <p:pic>
        <p:nvPicPr>
          <p:cNvPr id="1026" name="Picture 2" descr="Resultado de imagem para William Edwards Dem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9144000" cy="645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348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8062664" cy="1927225"/>
          </a:xfrm>
        </p:spPr>
        <p:txBody>
          <a:bodyPr/>
          <a:lstStyle/>
          <a:p>
            <a:pPr algn="ctr"/>
            <a:r>
              <a:rPr lang="pt-BR" sz="7200" dirty="0" smtClean="0"/>
              <a:t>Obrigado!</a:t>
            </a:r>
            <a:endParaRPr lang="pt-BR" sz="72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02624" cy="3164160"/>
          </a:xfrm>
        </p:spPr>
        <p:txBody>
          <a:bodyPr>
            <a:normAutofit/>
          </a:bodyPr>
          <a:lstStyle/>
          <a:p>
            <a:r>
              <a:rPr lang="pt-BR" dirty="0"/>
              <a:t>Fernanda Robinson</a:t>
            </a:r>
          </a:p>
          <a:p>
            <a:r>
              <a:rPr lang="pt-BR" dirty="0"/>
              <a:t>Leandro de Oliveira</a:t>
            </a:r>
          </a:p>
          <a:p>
            <a:r>
              <a:rPr lang="pt-BR" dirty="0"/>
              <a:t>Lucas Fellini</a:t>
            </a:r>
          </a:p>
          <a:p>
            <a:endParaRPr lang="pt-BR" dirty="0"/>
          </a:p>
          <a:p>
            <a:pPr algn="ctr"/>
            <a:endParaRPr lang="pt-BR" dirty="0"/>
          </a:p>
          <a:p>
            <a:pPr algn="ctr"/>
            <a:endParaRPr lang="pt-BR" dirty="0"/>
          </a:p>
          <a:p>
            <a:pPr algn="ctr"/>
            <a:r>
              <a:rPr lang="pt-BR" dirty="0"/>
              <a:t>Sapucaia do Sul, 2017</a:t>
            </a:r>
          </a:p>
        </p:txBody>
      </p:sp>
    </p:spTree>
    <p:extLst>
      <p:ext uri="{BB962C8B-B14F-4D97-AF65-F5344CB8AC3E}">
        <p14:creationId xmlns:p14="http://schemas.microsoft.com/office/powerpoint/2010/main" val="76885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INFORMAÇÕES PESSOAIS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Nascido em 1900, nos Estados Unidos</a:t>
            </a:r>
          </a:p>
          <a:p>
            <a:r>
              <a:rPr lang="pt-BR" dirty="0"/>
              <a:t>Entrou para a Universidade de </a:t>
            </a:r>
            <a:r>
              <a:rPr lang="pt-BR" dirty="0" err="1"/>
              <a:t>Wyoming</a:t>
            </a:r>
            <a:r>
              <a:rPr lang="pt-BR" dirty="0"/>
              <a:t> em 1917, e se formou em Engenharia Elétrica em 1921</a:t>
            </a:r>
          </a:p>
          <a:p>
            <a:r>
              <a:rPr lang="pt-BR" dirty="0"/>
              <a:t>Decidiu permanecer mais um ano para estudar Matemática</a:t>
            </a:r>
          </a:p>
          <a:p>
            <a:r>
              <a:rPr lang="pt-BR" dirty="0"/>
              <a:t>Iniciou um mestrado em Matemática e Física, recebendo o diploma em 1925.</a:t>
            </a:r>
          </a:p>
          <a:p>
            <a:r>
              <a:rPr lang="pt-BR" dirty="0"/>
              <a:t>Concluiu um doutorado em Matemática e Física na Yale em 1928.</a:t>
            </a:r>
          </a:p>
        </p:txBody>
      </p:sp>
    </p:spTree>
    <p:extLst>
      <p:ext uri="{BB962C8B-B14F-4D97-AF65-F5344CB8AC3E}">
        <p14:creationId xmlns:p14="http://schemas.microsoft.com/office/powerpoint/2010/main" val="1219253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Foi professor e instrutor de física, matemática e estatística em diversas universidades.</a:t>
            </a:r>
          </a:p>
          <a:p>
            <a:endParaRPr lang="pt-BR" dirty="0"/>
          </a:p>
          <a:p>
            <a:r>
              <a:rPr lang="pt-BR" dirty="0"/>
              <a:t>Pai da evolução na qualidade.</a:t>
            </a:r>
          </a:p>
          <a:p>
            <a:endParaRPr lang="pt-BR" dirty="0"/>
          </a:p>
          <a:p>
            <a:r>
              <a:rPr lang="pt-BR" dirty="0"/>
              <a:t>Pioneiro tanto nos estudos como na aplicação de melhorias no âmbito da qualidade.</a:t>
            </a:r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INFORMAÇÕES PROFISSIONAIS</a:t>
            </a:r>
          </a:p>
        </p:txBody>
      </p:sp>
    </p:spTree>
    <p:extLst>
      <p:ext uri="{BB962C8B-B14F-4D97-AF65-F5344CB8AC3E}">
        <p14:creationId xmlns:p14="http://schemas.microsoft.com/office/powerpoint/2010/main" val="2116200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Mudou-se para o Japão e 1947, trabalhando com treinamentos para engenheiros, gerentes e estudantes.</a:t>
            </a:r>
          </a:p>
          <a:p>
            <a:endParaRPr lang="pt-BR" dirty="0"/>
          </a:p>
          <a:p>
            <a:r>
              <a:rPr lang="pt-BR" dirty="0"/>
              <a:t>Criador da teoria de gerência, chamada de Sistema do Conhecimento Profundo</a:t>
            </a:r>
          </a:p>
          <a:p>
            <a:endParaRPr lang="pt-BR" dirty="0"/>
          </a:p>
          <a:p>
            <a:r>
              <a:rPr lang="pt-BR" dirty="0"/>
              <a:t>14 pontos para um ambiente de trabalho otimizado.</a:t>
            </a:r>
          </a:p>
          <a:p>
            <a:endParaRPr lang="pt-BR" dirty="0"/>
          </a:p>
          <a:p>
            <a:r>
              <a:rPr lang="pt-BR" dirty="0"/>
              <a:t>Foi o principal responsável pela popularização do Ciclo PDCA.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INFORMAÇÕES PROFISSIONAIS</a:t>
            </a:r>
          </a:p>
        </p:txBody>
      </p:sp>
    </p:spTree>
    <p:extLst>
      <p:ext uri="{BB962C8B-B14F-4D97-AF65-F5344CB8AC3E}">
        <p14:creationId xmlns:p14="http://schemas.microsoft.com/office/powerpoint/2010/main" val="2756858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 Sistema do Conhecimento Profundo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O Sistema do Conhecimento Profundo</a:t>
            </a:r>
          </a:p>
          <a:p>
            <a:pPr marL="0" indent="0" algn="just">
              <a:buNone/>
            </a:pPr>
            <a:r>
              <a:rPr lang="pt-BR" dirty="0"/>
              <a:t>      Teoria que envolve visão e compreensão ampliadas de elementos aparentemente individuais, mas que possuem interligação, formando um sistema maior: a empresa. </a:t>
            </a:r>
          </a:p>
          <a:p>
            <a:pPr marL="0" indent="0" algn="just">
              <a:buNone/>
            </a:pPr>
            <a:r>
              <a:rPr lang="pt-BR" dirty="0"/>
              <a:t>Deming acreditava que os colaboradores possuem potencial quase ilimitado quando inseridos em um ambiente favorável.</a:t>
            </a:r>
          </a:p>
          <a:p>
            <a:pPr marL="0" indent="0" algn="just">
              <a:buNone/>
            </a:pPr>
            <a:r>
              <a:rPr lang="pt-BR" dirty="0"/>
              <a:t>Segundo ele, 85% da eficácia de um trabalhador é determinada pelo próprio local de trabalho e apenas o restante diz respeito à sua habilidade.</a:t>
            </a:r>
          </a:p>
        </p:txBody>
      </p:sp>
    </p:spTree>
    <p:extLst>
      <p:ext uri="{BB962C8B-B14F-4D97-AF65-F5344CB8AC3E}">
        <p14:creationId xmlns:p14="http://schemas.microsoft.com/office/powerpoint/2010/main" val="1187823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2050" name="Picture 2" descr="Resultado de imagem para William Edwards Dem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338" y="1988840"/>
            <a:ext cx="5987982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0923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 Sistema do Conhecimento Profundo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Com base nessa visão, cabe ao gerente o papel de: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Investir na compreensão da psicologia em grupo e dos indivíduos;</a:t>
            </a:r>
          </a:p>
          <a:p>
            <a:r>
              <a:rPr lang="pt-BR" dirty="0"/>
              <a:t>Eliminar metas de produção e slogans, que alienam os trabalhadores, criando competição e desunião;</a:t>
            </a:r>
          </a:p>
          <a:p>
            <a:r>
              <a:rPr lang="pt-BR" dirty="0"/>
              <a:t>Estruturar a empresa como uma grande equipe, dividida em subequipes, alinhando todos a um mesmo objetivo, de forma a eliminar divisões e conflitos desnecessários;</a:t>
            </a:r>
          </a:p>
          <a:p>
            <a:r>
              <a:rPr lang="pt-BR" dirty="0"/>
              <a:t>Compartilhar o lucro com os trabalhadores enquanto equipe e não como indivíduos;</a:t>
            </a:r>
          </a:p>
          <a:p>
            <a:r>
              <a:rPr lang="pt-BR" dirty="0"/>
              <a:t>Criar um ambiente que elimine medo, inveja, raiva e vingança do local de trabalho;</a:t>
            </a:r>
          </a:p>
          <a:p>
            <a:r>
              <a:rPr lang="pt-BR" dirty="0"/>
              <a:t>Desenvolver programas rigorosos de formação e treinamento.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2914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Os famosos 14 pontos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Em seu livro </a:t>
            </a:r>
            <a:r>
              <a:rPr lang="pt-BR" i="1" dirty="0"/>
              <a:t>Out </a:t>
            </a:r>
            <a:r>
              <a:rPr lang="pt-BR" i="1" dirty="0" err="1"/>
              <a:t>of</a:t>
            </a:r>
            <a:r>
              <a:rPr lang="pt-BR" i="1" dirty="0"/>
              <a:t> </a:t>
            </a:r>
            <a:r>
              <a:rPr lang="pt-BR" i="1" dirty="0" err="1"/>
              <a:t>the</a:t>
            </a:r>
            <a:r>
              <a:rPr lang="pt-BR" i="1" dirty="0"/>
              <a:t> </a:t>
            </a:r>
            <a:r>
              <a:rPr lang="pt-BR" i="1" dirty="0" err="1"/>
              <a:t>Crisis</a:t>
            </a:r>
            <a:r>
              <a:rPr lang="pt-BR" dirty="0"/>
              <a:t>, Deming trata da aplicação dos 14 pontos que servem como indicadores de que a gerência tem por objetivo continuar no negócio, resguardar os investidores e zelar pela manutenção dos empregos.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Criar constância de propósito de aperfeiçoamento de produtos e serviços, a fim de torná-los competitivos, perpetuá-los no mercado e gerar empregos.</a:t>
            </a:r>
          </a:p>
          <a:p>
            <a:r>
              <a:rPr lang="pt-BR" dirty="0"/>
              <a:t>Garantir a renovação de forma a ajustar sua filosofia à nova era econômica. A administração ocidental deve se conscientizar sobre suas responsabilidades e assumir a liderança em direção à transformação.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8530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Os famosos 14 pontos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Eliminar a demanda de inspeção para a garantir a qualidade. Extinguir a necessidade de inspeção em massa, primando pela internalização da qualidade do produto.</a:t>
            </a:r>
          </a:p>
          <a:p>
            <a:r>
              <a:rPr lang="pt-BR" dirty="0"/>
              <a:t>Eliminar o critério de escolha baseado, exclusivamente, no preço. Em vez disso, reduzir o custo total, incentivando um só fornecedor para cada item a fim de fomentar relacionamentos duráveis, baseados na qualidade e na confiança.</a:t>
            </a:r>
          </a:p>
          <a:p>
            <a:r>
              <a:rPr lang="pt-BR" dirty="0"/>
              <a:t>Melhorar de modo contínuo todo o processo de planejamento, produção e serviços, com o intuito de elevar a qualidade e a produtividade e, consequentemente, minimizar os custos.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29294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h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53</TotalTime>
  <Words>741</Words>
  <Application>Microsoft Office PowerPoint</Application>
  <PresentationFormat>Apresentação na tela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Brilho</vt:lpstr>
      <vt:lpstr>Gurus da qualidade: William Edwards Deming</vt:lpstr>
      <vt:lpstr>INFORMAÇÕES PESSOAIS</vt:lpstr>
      <vt:lpstr>INFORMAÇÕES PROFISSIONAIS</vt:lpstr>
      <vt:lpstr>INFORMAÇÕES PROFISSIONAIS</vt:lpstr>
      <vt:lpstr>O Sistema do Conhecimento Profundo</vt:lpstr>
      <vt:lpstr>Apresentação do PowerPoint</vt:lpstr>
      <vt:lpstr>O Sistema do Conhecimento Profundo</vt:lpstr>
      <vt:lpstr>Os famosos 14 pontos</vt:lpstr>
      <vt:lpstr>Os famosos 14 pontos</vt:lpstr>
      <vt:lpstr>Os famosos 14 pontos</vt:lpstr>
      <vt:lpstr>Os famosos 14 pontos</vt:lpstr>
      <vt:lpstr>Os famosos 14 pontos</vt:lpstr>
      <vt:lpstr>Principais Livros</vt:lpstr>
      <vt:lpstr>Apresentação do PowerPoint</vt:lpstr>
      <vt:lpstr>Obrigado!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Gurus da qualidade: William Edwards Deming</dc:title>
  <dc:creator>aluno</dc:creator>
  <cp:lastModifiedBy>Usuario</cp:lastModifiedBy>
  <cp:revision>8</cp:revision>
  <dcterms:created xsi:type="dcterms:W3CDTF">2017-09-12T21:43:40Z</dcterms:created>
  <dcterms:modified xsi:type="dcterms:W3CDTF">2017-09-13T20:42:51Z</dcterms:modified>
</cp:coreProperties>
</file>