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2" r:id="rId2"/>
    <p:sldId id="275" r:id="rId3"/>
    <p:sldId id="273" r:id="rId4"/>
    <p:sldId id="274" r:id="rId5"/>
    <p:sldId id="276" r:id="rId6"/>
    <p:sldId id="279" r:id="rId7"/>
    <p:sldId id="277" r:id="rId8"/>
    <p:sldId id="278" r:id="rId9"/>
    <p:sldId id="280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35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E235B23-730F-4BDE-BCE7-445461C5330E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2A91757-AE99-458D-A632-3DA2CD26E2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br/search?q=joseph+juran+principais+frases&amp;source=lnms&amp;tbm=isch&amp;sa=X&amp;ved=0ahUKEwiX0ayEzaXWAhUCGZAKHdJzAtkQ_AUICigB&amp;biw=1920&amp;bih=925" TargetMode="External"/><Relationship Id="rId2" Type="http://schemas.openxmlformats.org/officeDocument/2006/relationships/hyperlink" Target="http://www.industriahoje.com.br/tqm-total-quality-managemen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011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OS GURUS </a:t>
            </a:r>
            <a:b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b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QUALIDADE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000636"/>
            <a:ext cx="7543824" cy="112552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Nomes: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Andréa Cristina; Andréia P Bernardi</a:t>
            </a:r>
          </a:p>
          <a:p>
            <a:pPr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Professora: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Eveline</a:t>
            </a:r>
          </a:p>
          <a:p>
            <a:pPr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Turma :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6F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27584" y="404664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Historia de Joseph Juran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340768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Joseph Juran nasceu em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24 de dezembro de 1904, 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 Romênia e morreu em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8 de fevereiro de 2008, 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Nova York, EUA. Ele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engenheiro eletrotécnico, acompanhou Edwards Deming na revolução da qualidade no Japão do pós-guerra. Ambos se interessaram pelo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controle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estatístico durante os anos 20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Em 1951, Juran publicou o primeiro manual sobre controle de qualidade. Foi convidado para Tóquio para uma série de palestras e acabou por ser considerado um dos principais obreiros do milagre industrial japonês. </a:t>
            </a:r>
          </a:p>
        </p:txBody>
      </p:sp>
    </p:spTree>
    <p:extLst>
      <p:ext uri="{BB962C8B-B14F-4D97-AF65-F5344CB8AC3E}">
        <p14:creationId xmlns:p14="http://schemas.microsoft.com/office/powerpoint/2010/main" xmlns="" val="267759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23528" y="404664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Juran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um dos mais importantes inspiradores do conceito de qualidade total, disseminado através de sua obra, notadamente a Trilogia Juran, publicada em 1986,identificada e aceita mundialmente como a referência básica para a gestão e o controle de qualidade. É o autor de uma metodologia para determinar os custos evitáveis e inevitáveis da qualidade e do conceito de company-wide quality management (CWQM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 ou (TQM).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2780928"/>
            <a:ext cx="6120680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4864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404664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 conceito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 company-wide quality management (CWQM) ou (TQM).</a:t>
            </a:r>
            <a:endParaRPr lang="pt-BR" sz="28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755576" y="2132856"/>
            <a:ext cx="76328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sigla TQM tem origem do termo em inglês Total Quality Management. No Brasil, o método é chamado de Gestão da Qualidade Total. Ele diz respeito a uma estratégia usada pelo setor de administração para que todos tenham consciência da importância de agregar qualidade aos processos organizacionais.</a:t>
            </a:r>
          </a:p>
        </p:txBody>
      </p:sp>
    </p:spTree>
    <p:extLst>
      <p:ext uri="{BB962C8B-B14F-4D97-AF65-F5344CB8AC3E}">
        <p14:creationId xmlns:p14="http://schemas.microsoft.com/office/powerpoint/2010/main" xmlns="" val="95772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1052736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Quando se usa a palavra total da sigla se busca a inserção no método não somente de todos os escalões de uma empresa, como também aqueles que indiretamente estão envolvidos no processo produto, como fornecedores, distribuidores e demais parceiros de negócios. Para tanto, o TQM, ou Gestão da Qualidade Total, é composto por diferentes estágios, entre eles, planejamento, organização, controle e liderança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6682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7451" y="385004"/>
            <a:ext cx="8136904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661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620688"/>
            <a:ext cx="8064896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8068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2976" y="571480"/>
            <a:ext cx="7000924" cy="415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354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55576" y="1268760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www.industriahoje.com.br/tqm-total-quality-management</a:t>
            </a:r>
            <a:r>
              <a:rPr lang="pt-BR" dirty="0" smtClean="0"/>
              <a:t> Conceito TQM, acessado em; 14/09/2017</a:t>
            </a:r>
          </a:p>
          <a:p>
            <a:endParaRPr lang="pt-BR" dirty="0" smtClean="0"/>
          </a:p>
          <a:p>
            <a:r>
              <a:rPr lang="pt-BR" dirty="0">
                <a:hlinkClick r:id="rId3"/>
              </a:rPr>
              <a:t>https://www.google.com.br/search?q=joseph+juran+principais+frases&amp;source=lnms&amp;tbm=isch&amp;sa=X&amp;ved=0ahUKEwiX0ayEzaXWAhUCGZAKHdJzAtkQ_AUICigB&amp;biw=1920&amp;bih=925#imgrc=nk1d5knyBTOOaM</a:t>
            </a:r>
            <a:r>
              <a:rPr lang="pt-BR" dirty="0" smtClean="0"/>
              <a:t>: Imagens,</a:t>
            </a:r>
            <a:r>
              <a:rPr lang="pt-BR" dirty="0"/>
              <a:t> acessado em; 14/09/2017</a:t>
            </a:r>
          </a:p>
          <a:p>
            <a:r>
              <a:rPr lang="pt-BR" dirty="0" smtClean="0"/>
              <a:t>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8440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62</TotalTime>
  <Words>187</Words>
  <Application>Microsoft Office PowerPoint</Application>
  <PresentationFormat>Apresentação na tela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Ângulos</vt:lpstr>
      <vt:lpstr>OS GURUS  DA  QUALIDADE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GURUS  DA  QUALIDADE</dc:title>
  <dc:creator>Cristiano</dc:creator>
  <cp:lastModifiedBy>Cristiano</cp:lastModifiedBy>
  <cp:revision>9</cp:revision>
  <dcterms:created xsi:type="dcterms:W3CDTF">2017-09-03T22:45:51Z</dcterms:created>
  <dcterms:modified xsi:type="dcterms:W3CDTF">2017-09-15T17:11:42Z</dcterms:modified>
</cp:coreProperties>
</file>