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AA61A19-7669-4F4F-8186-75F642524FDF}" type="datetimeFigureOut">
              <a:rPr lang="pt-BR" smtClean="0"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DDF944D-0C73-402E-BDFF-B07288FA9DF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nasqualidade.com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557" y="548681"/>
            <a:ext cx="7772400" cy="1152128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Philip Crosby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14667" y="3933057"/>
            <a:ext cx="5712179" cy="1181634"/>
          </a:xfrm>
        </p:spPr>
        <p:txBody>
          <a:bodyPr>
            <a:noAutofit/>
          </a:bodyPr>
          <a:lstStyle/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Nomes: Mariza e Giovane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Matéria: Gestão da Qualidade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Professora: Eveline  Turma: 6F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700808"/>
            <a:ext cx="2301770" cy="237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942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4282" y="3212976"/>
            <a:ext cx="8229600" cy="223224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2004814" cy="2472166"/>
          </a:xfrm>
        </p:spPr>
      </p:pic>
      <p:sp>
        <p:nvSpPr>
          <p:cNvPr id="6" name="CaixaDeTexto 5"/>
          <p:cNvSpPr txBox="1"/>
          <p:nvPr/>
        </p:nvSpPr>
        <p:spPr>
          <a:xfrm>
            <a:off x="1098129" y="4077072"/>
            <a:ext cx="684801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Arial" pitchFamily="34" charset="0"/>
                <a:cs typeface="Arial" pitchFamily="34" charset="0"/>
              </a:rPr>
              <a:t>“L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entidão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mudar normalmente significa medo do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novo.”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62479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Referências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Arial" pitchFamily="34" charset="0"/>
                <a:cs typeface="Arial" pitchFamily="34" charset="0"/>
                <a:hlinkClick r:id="rId2"/>
              </a:rPr>
              <a:t>https://</a:t>
            </a:r>
            <a:r>
              <a:rPr lang="pt-BR" b="1" dirty="0" smtClean="0">
                <a:latin typeface="Arial" pitchFamily="34" charset="0"/>
                <a:cs typeface="Arial" pitchFamily="34" charset="0"/>
                <a:hlinkClick r:id="rId2"/>
              </a:rPr>
              <a:t>www.banasqualidade.com.br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https://kdfrases.com/autor/philip-crosby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98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Como Crosby contribuiu para Qualidade?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Sua contribuição foram resultados dos mais de 40 anos de experiência trabalhando com Qualidade. A grande influência de suas teorias ultrapassaram as fronteiras de seu país.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 Qualidade têm de vir da direção.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É ela quem tem de encabeçar os movimentos dos SGQ, organizá-lo, e engajar pelo exemplo.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1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Como Crosby contribuiu para a Qualidade?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Um sistema eficiente é aquele  que proporciona a todos que trabalhem com qualidade.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Que fique claro aos seus integrantes que o objetivo da qualidade é alcançar zero defeito.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870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Defeito Zero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O departamento do Exército Americano concedeu a Crosby, uma das maiores honrarias das forças armadas americanas que tem como objetivo homenagear trabalhos civis que tiveram grande impacto no desenvolvimento do país.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87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Defeito Zero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 premio foi pela formulação de um dos conceitos mais difundidos de Philip Crosby, 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Defeito Zero.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 ausência de defeitos deveria ser o padrão de desempenho dos sistemas de gestão, e que o segredo para alcançar essa ambiciosa meta estava na prevenção.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28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Defeito Zero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Crosby defendia que os defeitos deveriam ser antecipados e evitados, e não contabilizados.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Para ele, admitir uma margem de erros antecipadamente criava uma profecia autorrealizável, que por si só faria com que os defeitos acontecessem.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488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Os 4 absolutos de Crosby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Uma síntese das ideias de Crosby que define a visão dele de Gestão de Qualidade: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Qualidade significa conformidade com as exigências do cliente;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Desempenho padrão é igual a zero defeito;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Os resultados da qualidade vêm da prevenção;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 qualidade é medida pelo custo da não qualidade. </a:t>
            </a:r>
          </a:p>
        </p:txBody>
      </p:sp>
    </p:spTree>
    <p:extLst>
      <p:ext uri="{BB962C8B-B14F-4D97-AF65-F5344CB8AC3E}">
        <p14:creationId xmlns:p14="http://schemas.microsoft.com/office/powerpoint/2010/main" val="3939120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Os 4 absolutos de Crosby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 assim como Frederik Taylor, amparou suas teorias e descobertas na prática e na rotina diária, por meio da observação e da análise de fatos e dados;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Não era um estudioso da Qualidade, mas um gestor em busca de resultados.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646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São  especialistas na área de gerenciamento, considerados os maiores gurus na qualidade de nível mundial: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São eles JURAN, DEMING, CROSBY e ISHIKAWA</a:t>
            </a:r>
          </a:p>
        </p:txBody>
      </p:sp>
    </p:spTree>
    <p:extLst>
      <p:ext uri="{BB962C8B-B14F-4D97-AF65-F5344CB8AC3E}">
        <p14:creationId xmlns:p14="http://schemas.microsoft.com/office/powerpoint/2010/main" val="4154283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no">
  <a:themeElements>
    <a:clrScheme name="Pino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ino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225</TotalTime>
  <Words>390</Words>
  <Application>Microsoft Office PowerPoint</Application>
  <PresentationFormat>Apresentação na tela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Pino</vt:lpstr>
      <vt:lpstr>Philip Crosby</vt:lpstr>
      <vt:lpstr>Como Crosby contribuiu para Qualidade?</vt:lpstr>
      <vt:lpstr>Como Crosby contribuiu para a Qualidade?</vt:lpstr>
      <vt:lpstr>Defeito Zero</vt:lpstr>
      <vt:lpstr>Defeito Zero</vt:lpstr>
      <vt:lpstr>Defeito Zero</vt:lpstr>
      <vt:lpstr>Os 4 absolutos de Crosby</vt:lpstr>
      <vt:lpstr>Os 4 absolutos de Crosby</vt:lpstr>
      <vt:lpstr>Apresentação do PowerPoint</vt:lpstr>
      <vt:lpstr>        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 Crosby</dc:title>
  <dc:creator>Éderson</dc:creator>
  <cp:lastModifiedBy>Éderson</cp:lastModifiedBy>
  <cp:revision>25</cp:revision>
  <dcterms:created xsi:type="dcterms:W3CDTF">2017-09-14T18:28:01Z</dcterms:created>
  <dcterms:modified xsi:type="dcterms:W3CDTF">2017-09-15T13:34:01Z</dcterms:modified>
</cp:coreProperties>
</file>