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F3803-C232-44E2-808D-A56F73CC3926}" type="datetimeFigureOut">
              <a:rPr lang="pt-BR"/>
              <a:t>30/09/2014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6C7F2-5F82-443D-B277-F61B40234555}" type="slidenum">
              <a:rPr lang="pt-BR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5733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8246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07040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32433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4641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78978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1706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86C7F2-5F82-443D-B277-F61B40234555}" type="slidenum">
              <a:rPr lang="pt-BR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922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78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oto Panorâmica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819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799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9986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563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467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nas de Imag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0844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707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449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66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60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8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9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284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0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41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dirty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42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330EA680-D336-4FF7-8B7A-9848BB0A1C32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41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>
                <a:solidFill>
                  <a:srgbClr val="D8C900"/>
                </a:solidFill>
                <a:latin typeface="Times New Roman" charset="0"/>
                <a:cs typeface="Times New Roman" charset="0"/>
              </a:rPr>
              <a:t/>
            </a:r>
            <a:br>
              <a:rPr lang="pt-BR">
                <a:solidFill>
                  <a:srgbClr val="D8C900"/>
                </a:solidFill>
                <a:latin typeface="Times New Roman" charset="0"/>
                <a:cs typeface="Times New Roman" charset="0"/>
              </a:rPr>
            </a:br>
            <a:r>
              <a:rPr lang="pt-BR">
                <a:solidFill>
                  <a:srgbClr val="D8C900"/>
                </a:solidFill>
                <a:latin typeface="Times New Roman" charset="0"/>
                <a:cs typeface="Times New Roman" charset="0"/>
              </a:rPr>
              <a:t/>
            </a:r>
            <a:br>
              <a:rPr lang="pt-BR">
                <a:solidFill>
                  <a:srgbClr val="D8C900"/>
                </a:solidFill>
                <a:latin typeface="Times New Roman" charset="0"/>
                <a:cs typeface="Times New Roman" charset="0"/>
              </a:rPr>
            </a:br>
            <a:r>
              <a:rPr lang="pt-BR" sz="4800">
                <a:solidFill>
                  <a:srgbClr val="2E75B5"/>
                </a:solidFill>
                <a:latin typeface="Times New Roman" charset="0"/>
                <a:cs typeface="Times New Roman" charset="0"/>
              </a:rPr>
              <a:t>Economia Criativa- um novo olhar sobre o que faz a diferença</a:t>
            </a:r>
            <a:r>
              <a:rPr lang="en-US">
                <a:solidFill>
                  <a:srgbClr val="D8C900"/>
                </a:solidFill>
                <a:latin typeface="Times New Roman" charset="0"/>
                <a:cs typeface="Times New Roman" charset="0"/>
              </a:rPr>
              <a:t/>
            </a:r>
            <a:br>
              <a:rPr lang="en-US">
                <a:solidFill>
                  <a:srgbClr val="D8C900"/>
                </a:solidFill>
                <a:latin typeface="Times New Roman" charset="0"/>
                <a:cs typeface="Times New Roman" charset="0"/>
              </a:rPr>
            </a:br>
            <a:endParaRPr lang="en-US" sz="4800">
              <a:solidFill>
                <a:srgbClr val="2E75B5"/>
              </a:solidFill>
              <a:latin typeface="Times New Roman" charset="0"/>
              <a:cs typeface="Times New Roman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/>
              <a:t>Um trabalho de Bruna Teixeira Prudêncio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Introdução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sz="2400">
                <a:latin typeface="Times New Roman" charset="0"/>
                <a:cs typeface="Times New Roman" charset="0"/>
              </a:rPr>
              <a:t>Os últimos 15 anos têm visto uma profusão de expressões ligadas à criatividade: economia criativa, indústrias criativas, cidades criativas, classe criativa. É novo, porém, o olhar que lançamos sobre a criatividade, neste novo ciclo econômico que podemos usar a nosso favor.</a:t>
            </a:r>
            <a:r>
              <a:rPr lang="pt-BR">
                <a:latin typeface="Times New Roman" charset="0"/>
                <a:cs typeface="Times New Roman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13240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O que provocou esta mudança?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sz="2600">
                <a:latin typeface="Times New Roman" charset="0"/>
                <a:cs typeface="Times New Roman" charset="0"/>
              </a:rPr>
              <a:t>Uma convergência de fatores, catapultados pelas tecnologias digitais e globalização, motivando uma série de transformações.</a:t>
            </a:r>
            <a:r>
              <a:rPr lang="pt-BR">
                <a:latin typeface="Times New Roman" charset="0"/>
                <a:cs typeface="Times New Roman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87066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Capital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 sz="2800">
                <a:latin typeface="Century Gothic"/>
                <a:cs typeface="Times New Roman" charset="0"/>
              </a:rPr>
              <a:t>"</a:t>
            </a:r>
            <a:r>
              <a:rPr lang="pt-BR" sz="2800">
                <a:latin typeface="Times New Roman" charset="0"/>
                <a:cs typeface="Times New Roman" charset="0"/>
              </a:rPr>
              <a:t>Capital é hoje transferível mundialmente, à velocidade de um clique. "</a:t>
            </a:r>
          </a:p>
        </p:txBody>
      </p:sp>
    </p:spTree>
    <p:extLst>
      <p:ext uri="{BB962C8B-B14F-4D97-AF65-F5344CB8AC3E}">
        <p14:creationId xmlns:p14="http://schemas.microsoft.com/office/powerpoint/2010/main" val="2425884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Criatividade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988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Aspectos da economia criativa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pt-BR"/>
              <a:t>A) Economia pressupõe o mercado;</a:t>
            </a:r>
          </a:p>
          <a:p>
            <a:r>
              <a:rPr lang="pt-BR"/>
              <a:t>B) Economia criativa não é necessariamente sustentável;</a:t>
            </a:r>
          </a:p>
          <a:p>
            <a:r>
              <a:rPr lang="pt-BR"/>
              <a:t>C) Economia não estabelece normas;</a:t>
            </a:r>
          </a:p>
        </p:txBody>
      </p:sp>
    </p:spTree>
    <p:extLst>
      <p:ext uri="{BB962C8B-B14F-4D97-AF65-F5344CB8AC3E}">
        <p14:creationId xmlns:p14="http://schemas.microsoft.com/office/powerpoint/2010/main" val="29856005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Cidade criativa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  <p:pic>
        <p:nvPicPr>
          <p:cNvPr id="5" name="Imagem 4" descr="vale-silicio-foto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39856" y="3270152"/>
            <a:ext cx="5719984" cy="3332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58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Íon - Sala da Diretoria">
  <a:themeElements>
    <a:clrScheme name="Íon - Sala da Diretoria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Íon - Sala da Diretoria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Íon - Sala da Diretoria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0</TotalTime>
  <Words>0</Words>
  <Application>Microsoft Office PowerPoint</Application>
  <PresentationFormat>Widescreen</PresentationFormat>
  <Paragraphs>0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Íon - Sala da Diretoria</vt:lpstr>
      <vt:lpstr>  Economia Criativa- um novo olhar sobre o que faz a diferença </vt:lpstr>
      <vt:lpstr>Introdução</vt:lpstr>
      <vt:lpstr>O que provocou esta mudança?</vt:lpstr>
      <vt:lpstr>Capital</vt:lpstr>
      <vt:lpstr>Criatividade</vt:lpstr>
      <vt:lpstr>Aspectos da economia criativa</vt:lpstr>
      <vt:lpstr>Cidade criativa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3</cp:revision>
  <dcterms:created xsi:type="dcterms:W3CDTF">2013-07-15T20:26:40Z</dcterms:created>
  <dcterms:modified xsi:type="dcterms:W3CDTF">2014-09-30T14:50:59Z</dcterms:modified>
</cp:coreProperties>
</file>