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BC50813-03B6-4AD5-8E3B-66046F302945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436727C-71A6-4464-B77A-A01E2D95E8A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Economia política, indústrias</a:t>
            </a:r>
            <a:br>
              <a:rPr lang="pt-BR" dirty="0"/>
            </a:br>
            <a:r>
              <a:rPr lang="pt-BR" dirty="0"/>
              <a:t>criativas e pensamento brasileiro</a:t>
            </a:r>
            <a:br>
              <a:rPr lang="pt-BR" dirty="0"/>
            </a:br>
            <a:r>
              <a:rPr lang="pt-BR" dirty="0"/>
              <a:t>César </a:t>
            </a:r>
            <a:r>
              <a:rPr lang="pt-BR" dirty="0" err="1"/>
              <a:t>Bolaño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Plano da Secretaria da Economia Criativa</a:t>
            </a:r>
          </a:p>
          <a:p>
            <a:r>
              <a:rPr lang="pt-BR" dirty="0" smtClean="0"/>
              <a:t>Carolina Pontin</a:t>
            </a:r>
          </a:p>
          <a:p>
            <a:r>
              <a:rPr lang="pt-BR" dirty="0" smtClean="0"/>
              <a:t>2L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4885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A </a:t>
            </a:r>
            <a:r>
              <a:rPr lang="pt-BR" dirty="0"/>
              <a:t>criação de uma secretaria da economia criativa pelo Ministério da Cultura do Brasil é um grande desafio, pois à Economia Política da Comunicação, sempre foi acostumada, desde o inicio dos debates sobre a criatividade proposta pela New Labor, na Inglaterra, a demostrar limitações deste conceito e o seu caráter </a:t>
            </a:r>
            <a:r>
              <a:rPr lang="pt-BR" dirty="0" smtClean="0"/>
              <a:t>interessado.</a:t>
            </a:r>
          </a:p>
        </p:txBody>
      </p:sp>
    </p:spTree>
    <p:extLst>
      <p:ext uri="{BB962C8B-B14F-4D97-AF65-F5344CB8AC3E}">
        <p14:creationId xmlns:p14="http://schemas.microsoft.com/office/powerpoint/2010/main" xmlns="" val="35711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Mas há uma contradição. Não só indústrias culturais e da comunicação, como, para um número maior ainda de indústrias, elementos de ordem simbólica na formação dos preços ganham inusitada relevância. Na verdade, é um movimento mais antigo que a EPC, antes dela, os teóricos de Frankfurt conhecem muito bem.</a:t>
            </a:r>
          </a:p>
        </p:txBody>
      </p:sp>
    </p:spTree>
    <p:extLst>
      <p:ext uri="{BB962C8B-B14F-4D97-AF65-F5344CB8AC3E}">
        <p14:creationId xmlns:p14="http://schemas.microsoft.com/office/powerpoint/2010/main" xmlns="" val="23860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Mas com o avanço que a EPC pretendia ter realizado com a teoria anterior. O desafio de hoje não é muito diferente. Com a nova estrutura capitalista no mundo, é apontada uma crescente culturalização da economia, com avanço intelectual, mudanças nos padrões de consumo estetização geral da produção e do mundo. Acredita-se na perspectiva de um país como o Brasil, que a cultura e a criatividade são fundamentais na formulação da um projeto nacional de desenvolvimento.</a:t>
            </a:r>
          </a:p>
        </p:txBody>
      </p:sp>
    </p:spTree>
    <p:extLst>
      <p:ext uri="{BB962C8B-B14F-4D97-AF65-F5344CB8AC3E}">
        <p14:creationId xmlns:p14="http://schemas.microsoft.com/office/powerpoint/2010/main" xmlns="" val="2548074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Temos que retomar também a nossa maneira e exercer a nossa criatividade sociológica. E para explicar as mudanças reais para que passe o mundo da produção do consumo de bens simbólicos e na nova relevância da cultura na economia.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04057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	O conceito adotado pela SEC é bom pelo fato de, ao enfatizar a noção de riqueza cultural, vinculado a um processo criativo que o resultado vai ser ampliar o patrimônio cultural, que foge do economicismo da economia da cultura, aproximando do pensamento crítico, da economia política da comunicação e da cultura.</a:t>
            </a:r>
          </a:p>
          <a:p>
            <a:pPr marL="0" indent="0">
              <a:buNone/>
            </a:pPr>
            <a:r>
              <a:rPr lang="pt-BR" dirty="0" smtClean="0"/>
              <a:t>	Claro que nestas condições a cultura acaba se tornando um campo de exploração econômica. O fundamental não é isto e sim que seja o potencial que estes setores tenham de geração de emprego e renda.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2804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 smtClean="0"/>
              <a:t>	É importante a ampliação das capacidades humanas, o reforço de cada identidade e da própria identidade nacional, a expansão das condições e da autonomia cultural da criatividade politica e institucional como daquela responsável pela produção das grandes obras do espírito, da arte, da filosofia e da literatura.</a:t>
            </a:r>
          </a:p>
          <a:p>
            <a:pPr marL="0" indent="0">
              <a:buNone/>
            </a:pPr>
            <a:r>
              <a:rPr lang="pt-BR" dirty="0" smtClean="0"/>
              <a:t>	O autor Celso Furtado cita a existência de “estruturas sociais que abram espaço à criatividade num amplo horizonte cultural e gerem forças preventivas e corretivas nos processos de excessiva concentração de poder”. A Lei Sarney, nesse sentido, é superior a todas que as sucedera até hoje.</a:t>
            </a:r>
          </a:p>
          <a:p>
            <a:pPr marL="0" indent="0">
              <a:buNone/>
            </a:pPr>
            <a:r>
              <a:rPr lang="pt-BR" dirty="0" smtClean="0"/>
              <a:t>	E para finalizar como Cézar cita no texto: “... o peso do Brasil na sua formulação não se limita ao tema da ecologia, da energia, da água, mas envolve também conhecimento, cultura e reflexão sobre a cultura.”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21752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Ex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13</Words>
  <Application>Microsoft Office PowerPoint</Application>
  <PresentationFormat>Apresentação na tela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Balcão Envidraçado</vt:lpstr>
      <vt:lpstr>Economia política, indústrias criativas e pensamento brasileiro César Bolaño</vt:lpstr>
      <vt:lpstr>Slide 2</vt:lpstr>
      <vt:lpstr>Slide 3</vt:lpstr>
      <vt:lpstr>Slide 4</vt:lpstr>
      <vt:lpstr>Slide 5</vt:lpstr>
      <vt:lpstr>Slide 6</vt:lpstr>
      <vt:lpstr>Slide 7</vt:lpstr>
    </vt:vector>
  </TitlesOfParts>
  <Company>Professor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política, indústrias criativas e pensamento brasileiro César Bolaño</dc:title>
  <dc:creator>Professor</dc:creator>
  <cp:lastModifiedBy>IF Sul-rio-grandense</cp:lastModifiedBy>
  <cp:revision>1</cp:revision>
  <dcterms:created xsi:type="dcterms:W3CDTF">2014-10-07T01:27:54Z</dcterms:created>
  <dcterms:modified xsi:type="dcterms:W3CDTF">2014-10-09T17:54:08Z</dcterms:modified>
</cp:coreProperties>
</file>