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9" r:id="rId4"/>
    <p:sldId id="260" r:id="rId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847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15" autoAdjust="0"/>
  </p:normalViewPr>
  <p:slideViewPr>
    <p:cSldViewPr>
      <p:cViewPr varScale="1">
        <p:scale>
          <a:sx n="86" d="100"/>
          <a:sy n="86" d="100"/>
        </p:scale>
        <p:origin x="-150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Pr>
        <a:solidFill>
          <a:srgbClr val="EA8470">
            <a:alpha val="9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4EFB7-859B-42CE-96D4-E4C1A52B5383}" type="datetimeFigureOut">
              <a:rPr lang="pt-BR" smtClean="0"/>
              <a:pPr/>
              <a:t>09/10/2014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AAA13-F94B-4F6B-B6EF-168CEF0C09D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4EFB7-859B-42CE-96D4-E4C1A52B5383}" type="datetimeFigureOut">
              <a:rPr lang="pt-BR" smtClean="0"/>
              <a:pPr/>
              <a:t>09/10/2014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AAA13-F94B-4F6B-B6EF-168CEF0C09D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4EFB7-859B-42CE-96D4-E4C1A52B5383}" type="datetimeFigureOut">
              <a:rPr lang="pt-BR" smtClean="0"/>
              <a:pPr/>
              <a:t>09/10/2014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AAA13-F94B-4F6B-B6EF-168CEF0C09D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4EFB7-859B-42CE-96D4-E4C1A52B5383}" type="datetimeFigureOut">
              <a:rPr lang="pt-BR" smtClean="0"/>
              <a:pPr/>
              <a:t>09/10/2014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AAA13-F94B-4F6B-B6EF-168CEF0C09D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4EFB7-859B-42CE-96D4-E4C1A52B5383}" type="datetimeFigureOut">
              <a:rPr lang="pt-BR" smtClean="0"/>
              <a:pPr/>
              <a:t>09/10/2014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AAA13-F94B-4F6B-B6EF-168CEF0C09D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4EFB7-859B-42CE-96D4-E4C1A52B5383}" type="datetimeFigureOut">
              <a:rPr lang="pt-BR" smtClean="0"/>
              <a:pPr/>
              <a:t>09/10/2014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AAA13-F94B-4F6B-B6EF-168CEF0C09D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4EFB7-859B-42CE-96D4-E4C1A52B5383}" type="datetimeFigureOut">
              <a:rPr lang="pt-BR" smtClean="0"/>
              <a:pPr/>
              <a:t>09/10/2014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AAA13-F94B-4F6B-B6EF-168CEF0C09D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4EFB7-859B-42CE-96D4-E4C1A52B5383}" type="datetimeFigureOut">
              <a:rPr lang="pt-BR" smtClean="0"/>
              <a:pPr/>
              <a:t>09/10/2014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AAA13-F94B-4F6B-B6EF-168CEF0C09D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4EFB7-859B-42CE-96D4-E4C1A52B5383}" type="datetimeFigureOut">
              <a:rPr lang="pt-BR" smtClean="0"/>
              <a:pPr/>
              <a:t>09/10/2014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AAA13-F94B-4F6B-B6EF-168CEF0C09D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4EFB7-859B-42CE-96D4-E4C1A52B5383}" type="datetimeFigureOut">
              <a:rPr lang="pt-BR" smtClean="0"/>
              <a:pPr/>
              <a:t>09/10/2014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0AAA13-F94B-4F6B-B6EF-168CEF0C09D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04EFB7-859B-42CE-96D4-E4C1A52B5383}" type="datetimeFigureOut">
              <a:rPr lang="pt-BR" smtClean="0"/>
              <a:pPr/>
              <a:t>09/10/2014</a:t>
            </a:fld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70AAA13-F94B-4F6B-B6EF-168CEF0C09D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8470">
            <a:alpha val="6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dirty="0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7956376" y="0"/>
            <a:ext cx="1187624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270AAA13-F94B-4F6B-B6EF-168CEF0C09D9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8404EFB7-859B-42CE-96D4-E4C1A52B5383}" type="datetimeFigureOut">
              <a:rPr lang="pt-BR" smtClean="0"/>
              <a:pPr/>
              <a:t>09/10/2014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sz="4800" dirty="0"/>
              <a:t>TRANSFORMANDO A CRIATIVIDADE BRASILEIRA EM RECURSO ECONÔMICO</a:t>
            </a:r>
            <a:r>
              <a:rPr lang="pt-BR" sz="4400" dirty="0"/>
              <a:t/>
            </a:r>
            <a:br>
              <a:rPr lang="pt-BR" sz="4400" dirty="0"/>
            </a:br>
            <a:r>
              <a:rPr lang="pt-BR" sz="2800" dirty="0" smtClean="0"/>
              <a:t>Lidiane Martins</a:t>
            </a:r>
            <a:br>
              <a:rPr lang="pt-BR" sz="2800" dirty="0" smtClean="0"/>
            </a:br>
            <a:r>
              <a:rPr lang="pt-BR" sz="2800" dirty="0" smtClean="0"/>
              <a:t>Leonardo Portal</a:t>
            </a:r>
            <a:endParaRPr lang="pt-BR" sz="28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3293600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Introdução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pt-BR" dirty="0" smtClean="0"/>
              <a:t>  O </a:t>
            </a:r>
            <a:r>
              <a:rPr lang="pt-BR" dirty="0"/>
              <a:t>Brasil costuma ser reconhecido pelos turistas que o visitam como um local de beleza natural privilegiada, de enorme diversidade cultural e de inúmeros outros atributos louváveis. Entretanto, dentre todos os aspectos positivos, o que se destaca absoluto é o povo brasileiro: sua forma de se relacionar com o mundo, de reagir diante dos problemas, de buscar soluções alternativas, que originou a campanha “O melhor do Brasil é o brasileiro”.</a:t>
            </a:r>
          </a:p>
          <a:p>
            <a:pPr algn="just"/>
            <a:r>
              <a:rPr lang="pt-BR" dirty="0"/>
              <a:t>  Essa percepção externa gera eco no que se cunha chamar de “jeitinho” brasileiro: a convicção de que para toda dificuldade há solução, desencadeando um constante frescor de raciocínios alternativos.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545262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99592" y="476672"/>
            <a:ext cx="7620000" cy="6106690"/>
          </a:xfrm>
        </p:spPr>
        <p:txBody>
          <a:bodyPr/>
          <a:lstStyle/>
          <a:p>
            <a:r>
              <a:rPr lang="pt-BR" sz="2400" dirty="0"/>
              <a:t>1. Histórico e situação </a:t>
            </a:r>
            <a:r>
              <a:rPr lang="pt-BR" sz="2400" dirty="0" smtClean="0"/>
              <a:t>atual.</a:t>
            </a:r>
            <a:br>
              <a:rPr lang="pt-BR" sz="2400" dirty="0" smtClean="0"/>
            </a:br>
            <a:r>
              <a:rPr lang="pt-BR" sz="2400" dirty="0"/>
              <a:t/>
            </a:r>
            <a:br>
              <a:rPr lang="pt-BR" sz="2400" dirty="0"/>
            </a:br>
            <a:r>
              <a:rPr lang="pt-BR" sz="2400" dirty="0"/>
              <a:t>2. Os Catalisadores da economia </a:t>
            </a:r>
            <a:r>
              <a:rPr lang="pt-BR" sz="2400" dirty="0" smtClean="0"/>
              <a:t>criativa.</a:t>
            </a:r>
            <a:r>
              <a:rPr lang="pt-BR" sz="2400" dirty="0"/>
              <a:t/>
            </a:r>
            <a:br>
              <a:rPr lang="pt-BR" sz="2400" dirty="0"/>
            </a:br>
            <a:r>
              <a:rPr lang="pt-BR" sz="2400" dirty="0" smtClean="0"/>
              <a:t>   2.1</a:t>
            </a:r>
            <a:r>
              <a:rPr lang="pt-BR" sz="2400" dirty="0"/>
              <a:t>. Novas tecnologias de mídia e </a:t>
            </a:r>
            <a:r>
              <a:rPr lang="pt-BR" sz="2400" dirty="0" smtClean="0"/>
              <a:t>comunicação.</a:t>
            </a:r>
            <a:br>
              <a:rPr lang="pt-BR" sz="2400" dirty="0" smtClean="0"/>
            </a:br>
            <a:r>
              <a:rPr lang="pt-BR" sz="2400" dirty="0"/>
              <a:t>   2.2. Valorização econômica da intangibilidade </a:t>
            </a:r>
            <a:r>
              <a:rPr lang="pt-BR" sz="2400" dirty="0" smtClean="0"/>
              <a:t>cultural.</a:t>
            </a:r>
            <a:br>
              <a:rPr lang="pt-BR" sz="2400" dirty="0" smtClean="0"/>
            </a:br>
            <a:r>
              <a:rPr lang="pt-BR" sz="2400" dirty="0"/>
              <a:t/>
            </a:r>
            <a:br>
              <a:rPr lang="pt-BR" sz="2400" dirty="0"/>
            </a:br>
            <a:r>
              <a:rPr lang="pt-BR" sz="2400" dirty="0"/>
              <a:t>3. Criatividade no contexto urbano – cidades </a:t>
            </a:r>
            <a:r>
              <a:rPr lang="pt-BR" sz="2400" dirty="0" smtClean="0"/>
              <a:t>criativas.</a:t>
            </a:r>
            <a:br>
              <a:rPr lang="pt-BR" sz="2400" dirty="0" smtClean="0"/>
            </a:br>
            <a:r>
              <a:rPr lang="pt-BR" sz="2400" dirty="0"/>
              <a:t>   3.1. Paraty (RJ) – População: 32.838 </a:t>
            </a:r>
            <a:r>
              <a:rPr lang="pt-BR" sz="2400" dirty="0" smtClean="0"/>
              <a:t>habitantes.</a:t>
            </a:r>
            <a:br>
              <a:rPr lang="pt-BR" sz="2400" dirty="0" smtClean="0"/>
            </a:br>
            <a:r>
              <a:rPr lang="pt-BR" sz="2400" dirty="0"/>
              <a:t>   3.2. Guaramiranga (CE) – População: 4.307 </a:t>
            </a:r>
            <a:r>
              <a:rPr lang="pt-BR" sz="2400" dirty="0" smtClean="0"/>
              <a:t>habitantes.</a:t>
            </a:r>
            <a:br>
              <a:rPr lang="pt-BR" sz="2400" dirty="0" smtClean="0"/>
            </a:br>
            <a:r>
              <a:rPr lang="pt-BR" sz="2400" dirty="0"/>
              <a:t>   3.3. Traços comuns às cidades </a:t>
            </a:r>
            <a:r>
              <a:rPr lang="pt-BR" sz="2400" dirty="0" smtClean="0"/>
              <a:t>criativas.</a:t>
            </a:r>
            <a:br>
              <a:rPr lang="pt-BR" sz="2400" dirty="0" smtClean="0"/>
            </a:br>
            <a:r>
              <a:rPr lang="pt-BR" sz="2400" dirty="0"/>
              <a:t/>
            </a:r>
            <a:br>
              <a:rPr lang="pt-BR" sz="2400" dirty="0"/>
            </a:br>
            <a:r>
              <a:rPr lang="pt-BR" sz="2400" dirty="0"/>
              <a:t>4. Conclusões e </a:t>
            </a:r>
            <a:r>
              <a:rPr lang="pt-BR" sz="2400" dirty="0" smtClean="0"/>
              <a:t>inquietudes.</a:t>
            </a:r>
            <a:r>
              <a:rPr lang="pt-BR" sz="2400" dirty="0"/>
              <a:t/>
            </a:r>
            <a:br>
              <a:rPr lang="pt-BR" sz="2400" dirty="0"/>
            </a:br>
            <a:r>
              <a:rPr lang="pt-BR" sz="2400" dirty="0"/>
              <a:t/>
            </a:r>
            <a:br>
              <a:rPr lang="pt-BR" sz="2400" dirty="0"/>
            </a:b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xmlns="" val="746035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/>
              <a:t>Referências bibliográficas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000" dirty="0" smtClean="0"/>
              <a:t>Livro; </a:t>
            </a:r>
            <a:r>
              <a:rPr lang="pt-BR" sz="2000" dirty="0"/>
              <a:t>Economia Criativa como estratégia </a:t>
            </a:r>
            <a:r>
              <a:rPr lang="pt-BR" sz="2000"/>
              <a:t>de </a:t>
            </a:r>
            <a:r>
              <a:rPr lang="pt-BR" sz="2000" smtClean="0"/>
              <a:t>desenvolvimento.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xmlns="" val="2654332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ência">
  <a:themeElements>
    <a:clrScheme name="Adjacência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olhagem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316</TotalTime>
  <Words>142</Words>
  <Application>Microsoft Office PowerPoint</Application>
  <PresentationFormat>Apresentação na tela (4:3)</PresentationFormat>
  <Paragraphs>7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5" baseType="lpstr">
      <vt:lpstr>Adjacência</vt:lpstr>
      <vt:lpstr>TRANSFORMANDO A CRIATIVIDADE BRASILEIRA EM RECURSO ECONÔMICO Lidiane Martins Leonardo Portal</vt:lpstr>
      <vt:lpstr>Introdução</vt:lpstr>
      <vt:lpstr>1. Histórico e situação atual.  2. Os Catalisadores da economia criativa.    2.1. Novas tecnologias de mídia e comunicação.    2.2. Valorização econômica da intangibilidade cultural.  3. Criatividade no contexto urbano – cidades criativas.    3.1. Paraty (RJ) – População: 32.838 habitantes.    3.2. Guaramiranga (CE) – População: 4.307 habitantes.    3.3. Traços comuns às cidades criativas.  4. Conclusões e inquietudes.  </vt:lpstr>
      <vt:lpstr>Referências bibliográficas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leonardo Portal</dc:creator>
  <cp:lastModifiedBy>IF Sul-rio-grandense</cp:lastModifiedBy>
  <cp:revision>7</cp:revision>
  <dcterms:created xsi:type="dcterms:W3CDTF">2014-09-29T17:45:06Z</dcterms:created>
  <dcterms:modified xsi:type="dcterms:W3CDTF">2014-10-09T17:57:05Z</dcterms:modified>
</cp:coreProperties>
</file>