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2" r:id="rId4"/>
    <p:sldId id="260" r:id="rId5"/>
    <p:sldId id="264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tângulo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tângulo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tângulo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tângulo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Retângulo de cantos arredondados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Retângulo de cantos arredondados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tângulo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tângulo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tângulo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tângulo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D6EF8-EEE1-43C8-90DB-2CAA5750BBD9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90D9E5-4861-48AA-B31F-9A73450A60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06A2A-B194-48DD-B78D-D2FA6C252DE5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53F85-D730-4C0A-B249-1CB50F60B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33D25-C0CF-4D44-AEC9-EAFE8EBB74D9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1640E-A5FE-4819-AA49-8B012A2A41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FB104-B351-455A-80B3-722A491A6355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3D77D-2EBB-4A07-B844-A4DFF56EA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AA53C-4001-422F-9D45-2902A2DBCF5C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3D390-8551-454D-86C7-6EEDCD1680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F1FA1-0300-4FEE-8745-37D879E1A14D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AED92-08C3-4F3D-A286-E223CA71E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0C02FBB-6284-4B8B-9949-90F1EFD242C4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B1F2B8B-C811-4E08-A6C2-E2B4F414A1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A8F4D-DD41-48C5-980C-FC35C973C28E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7F4F-45DC-4AEE-95E5-BB6644775C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E3F96-B141-4631-BC3E-265D6E635164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F5259-679D-4D5E-A041-20FEED13E9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357B6-61A8-4C55-8579-D429D710B96D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F2485-D9B7-4250-BB96-413A329319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dirty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33DA3-8E98-4F17-9E84-378DFC61CD47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730BF-C6B2-4FC7-95F1-2CEA620F84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4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3B2AE51E-CE3A-4C3A-80AA-00B659C412D6}" type="datetimeFigureOut">
              <a:rPr lang="en-US"/>
              <a:pPr>
                <a:defRPr/>
              </a:pPr>
              <a:t>10/9/2014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dirty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B28763D-0951-47F6-B126-BF5938F820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0" r:id="rId3"/>
    <p:sldLayoutId id="2147483729" r:id="rId4"/>
    <p:sldLayoutId id="2147483733" r:id="rId5"/>
    <p:sldLayoutId id="2147483734" r:id="rId6"/>
    <p:sldLayoutId id="2147483728" r:id="rId7"/>
    <p:sldLayoutId id="2147483727" r:id="rId8"/>
    <p:sldLayoutId id="2147483726" r:id="rId9"/>
    <p:sldLayoutId id="2147483725" r:id="rId10"/>
    <p:sldLayoutId id="214748372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FFC000"/>
                </a:solidFill>
              </a:rPr>
              <a:t>O Ponteiro da Bússola</a:t>
            </a:r>
            <a:br>
              <a:rPr lang="pt-BR" dirty="0" smtClean="0">
                <a:solidFill>
                  <a:srgbClr val="FFC000"/>
                </a:solidFill>
              </a:rPr>
            </a:br>
            <a:r>
              <a:rPr lang="pt-BR" sz="2700" dirty="0" smtClean="0"/>
              <a:t>Francisco Humberto Cunha</a:t>
            </a:r>
            <a:br>
              <a:rPr lang="pt-BR" sz="2700" dirty="0" smtClean="0"/>
            </a:br>
            <a:r>
              <a:rPr lang="pt-BR" sz="2700" dirty="0" smtClean="0"/>
              <a:t>LIVRO: PLANO DA SECRETARIA DA ECONOMIA CRIATIVA</a:t>
            </a:r>
            <a:br>
              <a:rPr lang="pt-BR" sz="2700" dirty="0" smtClean="0"/>
            </a:br>
            <a:r>
              <a:rPr lang="pt-BR" sz="2200" dirty="0" smtClean="0"/>
              <a:t>POLITICAS E DIRETRIZES 2011 A 2014 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3314" name="Subtítulo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/>
            <a:r>
              <a:rPr lang="en-US" smtClean="0">
                <a:latin typeface="Arial" charset="0"/>
                <a:cs typeface="Arial" charset="0"/>
              </a:rPr>
              <a:t>Nome: Héllen Teixeira Vargas</a:t>
            </a:r>
          </a:p>
          <a:p>
            <a:pPr marL="63500"/>
            <a:r>
              <a:rPr lang="en-US" smtClean="0">
                <a:latin typeface="Arial" charset="0"/>
                <a:cs typeface="Arial" charset="0"/>
              </a:rPr>
              <a:t>Turma: 2M</a:t>
            </a:r>
          </a:p>
          <a:p>
            <a:pPr marL="63500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SÃO FRANCISCO DE ASSIS</a:t>
            </a:r>
          </a:p>
        </p:txBody>
      </p:sp>
      <p:pic>
        <p:nvPicPr>
          <p:cNvPr id="14338" name="Espaço Reservado para Conteúdo 3" descr="são francisco de assis.jpg"/>
          <p:cNvPicPr>
            <a:picLocks noGrp="1" noChangeAspect="1"/>
          </p:cNvPicPr>
          <p:nvPr>
            <p:ph idx="1"/>
          </p:nvPr>
        </p:nvPicPr>
        <p:blipFill>
          <a:blip r:embed="rId2"/>
          <a:srcRect l="27173" r="25273" b="6590"/>
          <a:stretch>
            <a:fillRect/>
          </a:stretch>
        </p:blipFill>
        <p:spPr>
          <a:xfrm>
            <a:off x="250825" y="2276475"/>
            <a:ext cx="2160588" cy="4243388"/>
          </a:xfrm>
        </p:spPr>
      </p:pic>
      <p:sp>
        <p:nvSpPr>
          <p:cNvPr id="14339" name="CaixaDeTexto 4"/>
          <p:cNvSpPr txBox="1">
            <a:spLocks noChangeArrowheads="1"/>
          </p:cNvSpPr>
          <p:nvPr/>
        </p:nvSpPr>
        <p:spPr bwMode="auto">
          <a:xfrm>
            <a:off x="2195513" y="2492375"/>
            <a:ext cx="6624637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>
                <a:latin typeface="Georgia" pitchFamily="18" charset="0"/>
              </a:rPr>
              <a:t>    Renunciou à riqueza material, como forma de chamar a atenção para os valores essenciais e perenes (abraçou as causas humanas, dos animais e da ecologia)</a:t>
            </a:r>
          </a:p>
          <a:p>
            <a:pPr algn="just"/>
            <a:r>
              <a:rPr lang="pt-BR" sz="2400">
                <a:latin typeface="Georgia" pitchFamily="18" charset="0"/>
              </a:rPr>
              <a:t>    Suas atitudes realizam a ideia do tesouro atemporal, que a traça não destrói e o ladrão não rouba, seu comportamento transformou-se numa bússola cujo ponteiro indicava e ainda indica para o norte dos verdadeiros valores, inclusive a justa distribuição da riqueza material.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Imagem 3" descr="Bússola-n1.jpg"/>
          <p:cNvPicPr>
            <a:picLocks noChangeAspect="1"/>
          </p:cNvPicPr>
          <p:nvPr/>
        </p:nvPicPr>
        <p:blipFill>
          <a:blip r:embed="rId2"/>
          <a:srcRect l="10211" t="14632" r="11316" b="8002"/>
          <a:stretch>
            <a:fillRect/>
          </a:stretch>
        </p:blipFill>
        <p:spPr bwMode="auto">
          <a:xfrm>
            <a:off x="250825" y="620713"/>
            <a:ext cx="2017713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2339975" y="1143000"/>
            <a:ext cx="6346825" cy="1349375"/>
          </a:xfrm>
        </p:spPr>
        <p:txBody>
          <a:bodyPr/>
          <a:lstStyle/>
          <a:p>
            <a:r>
              <a:rPr lang="pt-BR" smtClean="0"/>
              <a:t>O norte dos verdadeiros valores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pt-BR" dirty="0" smtClean="0"/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/>
              <a:t>   O exemplo do Santo Assis tem semelhança ao que deve estar nas preocupações de um órgão público de cultura, cuja grande atribuição é velar  pela CULTURA. 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/>
              <a:t>   Guardar o tesouro cultural, não implica por amor ao passado, nem ter antipatia ao que é novo, mas sermos críticos sobre ambos e respeitar pelo porvir. Ter cada um na medida em que ajudem a concretizar o que dignifica a humanidade.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Imagem 8" descr="felix amor-a-vida.jpg"/>
          <p:cNvPicPr>
            <a:picLocks noChangeAspect="1"/>
          </p:cNvPicPr>
          <p:nvPr/>
        </p:nvPicPr>
        <p:blipFill>
          <a:blip r:embed="rId2"/>
          <a:srcRect l="8421" r="7161"/>
          <a:stretch>
            <a:fillRect/>
          </a:stretch>
        </p:blipFill>
        <p:spPr bwMode="auto">
          <a:xfrm rot="522421">
            <a:off x="5921375" y="2582863"/>
            <a:ext cx="3300413" cy="285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Espaço Reservado para Conteúdo 3" descr="mariana-rios.onçajpg.jpg"/>
          <p:cNvPicPr>
            <a:picLocks noChangeAspect="1"/>
          </p:cNvPicPr>
          <p:nvPr/>
        </p:nvPicPr>
        <p:blipFill>
          <a:blip r:embed="rId3"/>
          <a:srcRect l="14772" r="19427"/>
          <a:stretch>
            <a:fillRect/>
          </a:stretch>
        </p:blipFill>
        <p:spPr bwMode="auto">
          <a:xfrm rot="-770133">
            <a:off x="147638" y="2459038"/>
            <a:ext cx="2659062" cy="325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Imagem 5" descr="azul-royal-festa.jpg"/>
          <p:cNvPicPr>
            <a:picLocks noChangeAspect="1"/>
          </p:cNvPicPr>
          <p:nvPr/>
        </p:nvPicPr>
        <p:blipFill>
          <a:blip r:embed="rId4"/>
          <a:srcRect r="26437"/>
          <a:stretch>
            <a:fillRect/>
          </a:stretch>
        </p:blipFill>
        <p:spPr bwMode="auto">
          <a:xfrm>
            <a:off x="2794000" y="3097213"/>
            <a:ext cx="3217863" cy="34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tângulo 7"/>
          <p:cNvSpPr>
            <a:spLocks noChangeArrowheads="1"/>
          </p:cNvSpPr>
          <p:nvPr/>
        </p:nvSpPr>
        <p:spPr bwMode="auto">
          <a:xfrm>
            <a:off x="395288" y="1052513"/>
            <a:ext cx="84248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>
                <a:latin typeface="Georgia" pitchFamily="18" charset="0"/>
              </a:rPr>
              <a:t>Copiamos o modo de agir, pensar e se vestir temos a ilusão de que produzimos ideias, mas, de fato, somos produtos das mesmas.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Economia criativa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/>
              <a:t>Economia da cultura: é render, gerar divisas, emprego e renda.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/>
              <a:t>Cultura da economia: São os valores humanitários; Economia da cultura, da saúde, da educação, da indústria e da agricultura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/>
              <a:t>Quando se intensifica a proximidade da cultura com a economia está no acréscimo do terceiro elemento, a criatividade, geradora da expressão economia criativa. A criatividade praticamente tornou-se sinônimo perfeito de inovação que não é compatível com o órgão da gestão Cultural que tem que abranger três dimensões temporais.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a 14">
      <a:dk1>
        <a:sysClr val="windowText" lastClr="000000"/>
      </a:dk1>
      <a:lt1>
        <a:sysClr val="window" lastClr="FFFFFF"/>
      </a:lt1>
      <a:dk2>
        <a:srgbClr val="428A98"/>
      </a:dk2>
      <a:lt2>
        <a:srgbClr val="DEDEDE"/>
      </a:lt2>
      <a:accent1>
        <a:srgbClr val="4433AB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471</TotalTime>
  <Words>271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4</vt:i4>
      </vt:variant>
      <vt:variant>
        <vt:lpstr>Títulos de slides</vt:lpstr>
      </vt:variant>
      <vt:variant>
        <vt:i4>5</vt:i4>
      </vt:variant>
    </vt:vector>
  </HeadingPairs>
  <TitlesOfParts>
    <vt:vector size="14" baseType="lpstr">
      <vt:lpstr>Georgia</vt:lpstr>
      <vt:lpstr>Arial</vt:lpstr>
      <vt:lpstr>Trebuchet MS</vt:lpstr>
      <vt:lpstr>Wingdings 2</vt:lpstr>
      <vt:lpstr>Calibri</vt:lpstr>
      <vt:lpstr>Urbano</vt:lpstr>
      <vt:lpstr>Urbano</vt:lpstr>
      <vt:lpstr>Urbano</vt:lpstr>
      <vt:lpstr>Urbano</vt:lpstr>
      <vt:lpstr>O Ponteiro da Bússola Francisco Humberto Cunha LIVRO: PLANO DA SECRETARIA DA ECONOMIA CRIATIVA POLITICAS E DIRETRIZES 2011 A 2014  </vt:lpstr>
      <vt:lpstr>SÃO FRANCISCO DE ASSIS</vt:lpstr>
      <vt:lpstr>O norte dos verdadeiros valores</vt:lpstr>
      <vt:lpstr>Slide 4</vt:lpstr>
      <vt:lpstr>Economia criativa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Ponteiro da Bússola</dc:title>
  <dc:creator>Héllen Vargas</dc:creator>
  <cp:lastModifiedBy>***</cp:lastModifiedBy>
  <cp:revision>49</cp:revision>
  <dcterms:created xsi:type="dcterms:W3CDTF">2014-09-28T18:00:23Z</dcterms:created>
  <dcterms:modified xsi:type="dcterms:W3CDTF">2014-10-09T04:22:28Z</dcterms:modified>
</cp:coreProperties>
</file>