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-72" y="-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85F02-69E5-45EF-AB99-A4949C466D3C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C742F-B014-4909-B00A-13120F156E3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ACB34-A5BD-4692-A15B-C953410066DD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19920-669E-4C56-BABF-F372867291E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Box 13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ADE59-7001-48BF-8F72-CAE1F31F0E0F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CF51E-8E8D-4025-94CA-7F9F9ECDBCB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27FAB-2382-413F-83A7-AE158D3DD72B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97628-0D04-45CE-82C3-D7143C36DEB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Box 16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17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69A59-C0D0-41F4-B320-4C930E8BBB5F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8DD3A-5A59-463C-98E7-E6E879DF5DF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3B764-0832-478E-8A29-6CCEEFB072D8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D6BDC-A88D-4CF9-B50D-1F8A252329E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46455-32CD-4FD7-B834-9C670C6DD282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DCB2E-535F-4D9B-9C00-365CA7A46CD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F0BC7-2802-4B65-9160-2551E2DB2B00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1CC4B-ED19-416B-8279-28D73C6740D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98624-CD11-420F-A635-19E91BD8AF99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2F866-24D5-4530-9F71-A043A29A998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5ACCF-A2C5-4A11-AB55-20D216F05259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A5E1E-7A81-4854-B612-FF073FBFBA4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D9973-4034-4CC5-BACA-FEB6FCC47187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1646C-2B19-4B2A-9CE2-0ABD9067B26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D6321-42E9-4D2E-8CD5-5AE900382E95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E6618-D585-4717-A01B-4FC6134D4FB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3A20B-566A-4FF6-8687-6C5FE222841C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B3498-DFEB-4CAE-B175-F1E0A6BA56F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8D0E5-E075-4248-B556-4BD6E36DBA6A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7069B-CD33-4D0B-A9A8-0571CB37DB2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F24F1-E0EE-4F83-9792-B6DC0981101E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43CD4-C04A-404B-A07F-888BF77FC65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61FD4-3EC5-4F25-8346-558E9FC3ADCB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ADE77-5DB5-4972-A768-CCEC421318F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5750C4-AE82-4A34-A815-803694C62FD0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rgbClr val="FEFFFF"/>
                </a:solidFill>
                <a:latin typeface="+mn-lt"/>
              </a:defRPr>
            </a:lvl1pPr>
          </a:lstStyle>
          <a:p>
            <a:pPr>
              <a:defRPr/>
            </a:pPr>
            <a:fld id="{70147DAC-5997-4A5D-806A-876ADD75290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ítulo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400" cy="2262188"/>
          </a:xfrm>
        </p:spPr>
        <p:txBody>
          <a:bodyPr/>
          <a:lstStyle/>
          <a:p>
            <a:r>
              <a:rPr lang="pt-BR" smtClean="0"/>
              <a:t>Economia Criativa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4776788"/>
            <a:ext cx="8915400" cy="112712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pt-BR" dirty="0" smtClean="0"/>
              <a:t>Plano da Secretaria de Economia Criativa</a:t>
            </a:r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pt-BR" dirty="0" smtClean="0"/>
              <a:t>A Economia Criativa – Adolfo </a:t>
            </a:r>
            <a:r>
              <a:rPr lang="pt-BR" dirty="0" err="1" smtClean="0"/>
              <a:t>Melito</a:t>
            </a:r>
            <a:endParaRPr lang="pt-BR" dirty="0" smtClean="0"/>
          </a:p>
          <a:p>
            <a:pPr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pt-BR" dirty="0" smtClean="0"/>
              <a:t>Isabella König – 2M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ítulo 7"/>
          <p:cNvSpPr>
            <a:spLocks noGrp="1"/>
          </p:cNvSpPr>
          <p:nvPr>
            <p:ph type="title"/>
          </p:nvPr>
        </p:nvSpPr>
        <p:spPr>
          <a:xfrm>
            <a:off x="1858963" y="1039813"/>
            <a:ext cx="3987800" cy="4411662"/>
          </a:xfrm>
        </p:spPr>
        <p:txBody>
          <a:bodyPr/>
          <a:lstStyle/>
          <a:p>
            <a:r>
              <a:rPr lang="pt-BR" sz="4800" smtClean="0"/>
              <a:t>Economia criativa = atividade que atende necessidade</a:t>
            </a:r>
          </a:p>
        </p:txBody>
      </p:sp>
      <p:pic>
        <p:nvPicPr>
          <p:cNvPr id="19458" name="Picture 2" descr="http://loungeempreendedor.com.br/wp-content/uploads/file/lounge-empreendedor-economia-criativa-e-design-experienc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42088" y="1039813"/>
            <a:ext cx="4959350" cy="497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ítulo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pPr algn="ctr"/>
            <a:r>
              <a:rPr lang="pt-BR" sz="6600" smtClean="0"/>
              <a:t>Indústrias Criativas</a:t>
            </a:r>
          </a:p>
        </p:txBody>
      </p:sp>
      <p:sp>
        <p:nvSpPr>
          <p:cNvPr id="20482" name="Espaço Reservado para Conteúdo 2"/>
          <p:cNvSpPr>
            <a:spLocks noGrp="1"/>
          </p:cNvSpPr>
          <p:nvPr>
            <p:ph idx="1"/>
          </p:nvPr>
        </p:nvSpPr>
        <p:spPr>
          <a:xfrm>
            <a:off x="2589213" y="2652713"/>
            <a:ext cx="8915400" cy="3259137"/>
          </a:xfrm>
        </p:spPr>
        <p:txBody>
          <a:bodyPr/>
          <a:lstStyle/>
          <a:p>
            <a:r>
              <a:rPr lang="pt-BR" sz="4400" smtClean="0"/>
              <a:t>Proteção à criação</a:t>
            </a:r>
          </a:p>
          <a:p>
            <a:r>
              <a:rPr lang="pt-BR" sz="4400" smtClean="0"/>
              <a:t>Direitos de reprodução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ítulo 1"/>
          <p:cNvSpPr>
            <a:spLocks noGrp="1"/>
          </p:cNvSpPr>
          <p:nvPr>
            <p:ph type="title"/>
          </p:nvPr>
        </p:nvSpPr>
        <p:spPr>
          <a:xfrm>
            <a:off x="2601913" y="444500"/>
            <a:ext cx="8035925" cy="1681163"/>
          </a:xfrm>
        </p:spPr>
        <p:txBody>
          <a:bodyPr/>
          <a:lstStyle/>
          <a:p>
            <a:pPr algn="ctr"/>
            <a:r>
              <a:rPr lang="pt-BR" sz="4400" smtClean="0"/>
              <a:t>Década de 90, criatividade com sustentabilidade e responsabilidade social</a:t>
            </a:r>
          </a:p>
        </p:txBody>
      </p:sp>
      <p:pic>
        <p:nvPicPr>
          <p:cNvPr id="21506" name="Picture 2" descr="http://www.ciagrocomercio.com.br/imagens/Sustentabilidad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6588" y="2862263"/>
            <a:ext cx="3821112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ítulo 6"/>
          <p:cNvSpPr>
            <a:spLocks noGrp="1"/>
          </p:cNvSpPr>
          <p:nvPr>
            <p:ph type="title"/>
          </p:nvPr>
        </p:nvSpPr>
        <p:spPr>
          <a:xfrm>
            <a:off x="1285875" y="265113"/>
            <a:ext cx="10906125" cy="4089400"/>
          </a:xfrm>
        </p:spPr>
        <p:txBody>
          <a:bodyPr/>
          <a:lstStyle/>
          <a:p>
            <a:r>
              <a:rPr lang="pt-BR" sz="6600" smtClean="0"/>
              <a:t>Competitividade Criativa</a:t>
            </a:r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1873250" y="3095625"/>
            <a:ext cx="8915400" cy="1555750"/>
          </a:xfrm>
        </p:spPr>
        <p:txBody>
          <a:bodyPr rtlCol="0"/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pt-BR" sz="5400" dirty="0" smtClean="0"/>
              <a:t>Escolha da oferta</a:t>
            </a:r>
            <a:endParaRPr lang="pt-BR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ítulo 3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r>
              <a:rPr lang="pt-BR" sz="7200" smtClean="0"/>
              <a:t>Princípios</a:t>
            </a:r>
          </a:p>
        </p:txBody>
      </p:sp>
      <p:sp>
        <p:nvSpPr>
          <p:cNvPr id="23554" name="Espaço Reservado para Conteúdo 4"/>
          <p:cNvSpPr>
            <a:spLocks noGrp="1"/>
          </p:cNvSpPr>
          <p:nvPr>
            <p:ph idx="1"/>
          </p:nvPr>
        </p:nvSpPr>
        <p:spPr>
          <a:xfrm>
            <a:off x="2163763" y="2327275"/>
            <a:ext cx="8915400" cy="3776663"/>
          </a:xfrm>
        </p:spPr>
        <p:txBody>
          <a:bodyPr/>
          <a:lstStyle/>
          <a:p>
            <a:r>
              <a:rPr lang="pt-BR" sz="3600" smtClean="0"/>
              <a:t>Bem comum;</a:t>
            </a:r>
          </a:p>
          <a:p>
            <a:r>
              <a:rPr lang="pt-BR" sz="3600" smtClean="0"/>
              <a:t>Partilha de conhecimentos;</a:t>
            </a:r>
          </a:p>
          <a:p>
            <a:r>
              <a:rPr lang="pt-BR" sz="3600" smtClean="0"/>
              <a:t>Trabalho em equipe;</a:t>
            </a:r>
          </a:p>
          <a:p>
            <a:r>
              <a:rPr lang="pt-BR" sz="3600" smtClean="0"/>
              <a:t>Foco, simplicidade, agilidade e disciplina.</a:t>
            </a:r>
          </a:p>
          <a:p>
            <a:endParaRPr lang="pt-B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58</Words>
  <Application>Microsoft Office PowerPoint</Application>
  <PresentationFormat>Custom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Modelo de design</vt:lpstr>
      </vt:variant>
      <vt:variant>
        <vt:i4>17</vt:i4>
      </vt:variant>
      <vt:variant>
        <vt:lpstr>Títulos de slides</vt:lpstr>
      </vt:variant>
      <vt:variant>
        <vt:i4>6</vt:i4>
      </vt:variant>
    </vt:vector>
  </HeadingPairs>
  <TitlesOfParts>
    <vt:vector size="27" baseType="lpstr">
      <vt:lpstr>Century Gothic</vt:lpstr>
      <vt:lpstr>Arial</vt:lpstr>
      <vt:lpstr>Wingdings 3</vt:lpstr>
      <vt:lpstr>Calibri</vt:lpstr>
      <vt:lpstr>Cacho</vt:lpstr>
      <vt:lpstr>Cacho</vt:lpstr>
      <vt:lpstr>Cacho</vt:lpstr>
      <vt:lpstr>Cacho</vt:lpstr>
      <vt:lpstr>Cacho</vt:lpstr>
      <vt:lpstr>Cacho</vt:lpstr>
      <vt:lpstr>Cacho</vt:lpstr>
      <vt:lpstr>Cacho</vt:lpstr>
      <vt:lpstr>Cacho</vt:lpstr>
      <vt:lpstr>Cacho</vt:lpstr>
      <vt:lpstr>Cacho</vt:lpstr>
      <vt:lpstr>Cacho</vt:lpstr>
      <vt:lpstr>Cacho</vt:lpstr>
      <vt:lpstr>Cacho</vt:lpstr>
      <vt:lpstr>Cacho</vt:lpstr>
      <vt:lpstr>Cacho</vt:lpstr>
      <vt:lpstr>Cacho</vt:lpstr>
      <vt:lpstr>Economia Criativa</vt:lpstr>
      <vt:lpstr>Economia criativa = atividade que atende necessidade</vt:lpstr>
      <vt:lpstr>Indústrias Criativas</vt:lpstr>
      <vt:lpstr>Década de 90, criatividade com sustentabilidade e responsabilidade social</vt:lpstr>
      <vt:lpstr>Competitividade Criativa</vt:lpstr>
      <vt:lpstr>Princípios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Economia Criativa</dc:title>
  <dc:creator>Isabella König</dc:creator>
  <cp:lastModifiedBy>***</cp:lastModifiedBy>
  <cp:revision>7</cp:revision>
  <dcterms:created xsi:type="dcterms:W3CDTF">2014-10-01T01:26:57Z</dcterms:created>
  <dcterms:modified xsi:type="dcterms:W3CDTF">2014-10-09T04:38:49Z</dcterms:modified>
</cp:coreProperties>
</file>