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 smtClean="0"/>
            </a:lvl1pPr>
          </a:lstStyle>
          <a:p>
            <a:pPr>
              <a:defRPr/>
            </a:pPr>
            <a:fld id="{B657333A-7B64-4B3C-9CC1-86B699328BDE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D1619F4-9120-4E93-BCE3-387B5669795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08009-B43E-4E67-AC39-51C5E07C8EB6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504B6-71CD-43C8-8531-EB7EDF47D1B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779BC-776B-4750-968C-96A86A22AF09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43E05-D262-4BDB-B607-F43EB6EB7B1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6569E-7E01-4CB5-BC42-8861A3E4FD38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15E9F-922D-4C8E-A5A0-665AD320328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B3627-BC2F-4752-A17E-E2FF95A8FA27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99232-357E-4301-9D05-113CA735D40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0582D-09C8-44A3-97A6-41EA287AB58B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FCFDC-DC28-4242-84C2-A15F244DF6F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29ACC-9C8B-4BE9-B704-D28C11B5D0D7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0C2FC-2735-410F-8B0C-B258E4D5F38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A7C7B-BDF0-40E1-9053-E9234DD826AE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EC7DA-6710-45AC-8983-4C5B46C5456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D6429-28BA-406E-85A6-72225367EC0D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FC798-7DCE-48D3-98C6-D84D6CE458D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3C2F6-3145-40BF-8852-76E7560E1E9E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20DB0-1E3E-4B85-876D-21C4503C9F8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A2F81-ED58-4C5F-AF6D-5A5F3B643459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B5B75-FB45-4C0D-9657-C7321D1A794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D69354E8-5A62-4B82-AE94-CC1BC5EA45CD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8091C68A-494D-4600-84BC-775A9A9991C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73" r:id="rId8"/>
    <p:sldLayoutId id="2147483674" r:id="rId9"/>
    <p:sldLayoutId id="2147483665" r:id="rId10"/>
    <p:sldLayoutId id="2147483664" r:id="rId11"/>
  </p:sldLayoutIdLst>
  <p:transition spd="slow">
    <p:fade/>
  </p:transition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43438" y="2997200"/>
            <a:ext cx="77724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>
                <a:latin typeface="Arial Black" panose="020B0A04020102020204" pitchFamily="34" charset="0"/>
              </a:rPr>
              <a:t>Plano </a:t>
            </a:r>
            <a:r>
              <a:rPr lang="pt-BR" dirty="0" smtClean="0">
                <a:latin typeface="Arial Black" panose="020B0A04020102020204" pitchFamily="34" charset="0"/>
              </a:rPr>
              <a:t>da</a:t>
            </a:r>
            <a:br>
              <a:rPr lang="pt-BR" dirty="0" smtClean="0">
                <a:latin typeface="Arial Black" panose="020B0A04020102020204" pitchFamily="34" charset="0"/>
              </a:rPr>
            </a:br>
            <a:r>
              <a:rPr lang="pt-BR" dirty="0" smtClean="0">
                <a:latin typeface="Arial Black" panose="020B0A04020102020204" pitchFamily="34" charset="0"/>
              </a:rPr>
              <a:t>Secretaria de </a:t>
            </a:r>
            <a:br>
              <a:rPr lang="pt-BR" dirty="0" smtClean="0">
                <a:latin typeface="Arial Black" panose="020B0A04020102020204" pitchFamily="34" charset="0"/>
              </a:rPr>
            </a:br>
            <a:r>
              <a:rPr lang="pt-BR" dirty="0" smtClean="0">
                <a:latin typeface="Arial Black" panose="020B0A04020102020204" pitchFamily="34" charset="0"/>
              </a:rPr>
              <a:t>Economia </a:t>
            </a:r>
            <a:br>
              <a:rPr lang="pt-BR" dirty="0" smtClean="0">
                <a:latin typeface="Arial Black" panose="020B0A04020102020204" pitchFamily="34" charset="0"/>
              </a:rPr>
            </a:br>
            <a:r>
              <a:rPr lang="pt-BR" dirty="0" smtClean="0">
                <a:latin typeface="Arial Black" panose="020B0A04020102020204" pitchFamily="34" charset="0"/>
              </a:rPr>
              <a:t>Criativa</a:t>
            </a:r>
            <a:endParaRPr lang="pt-BR" dirty="0"/>
          </a:p>
        </p:txBody>
      </p:sp>
      <p:sp>
        <p:nvSpPr>
          <p:cNvPr id="13314" name="Subtítulo 2"/>
          <p:cNvSpPr>
            <a:spLocks noGrp="1"/>
          </p:cNvSpPr>
          <p:nvPr>
            <p:ph type="subTitle" idx="1"/>
          </p:nvPr>
        </p:nvSpPr>
        <p:spPr>
          <a:xfrm>
            <a:off x="0" y="5661025"/>
            <a:ext cx="6400800" cy="1752600"/>
          </a:xfrm>
        </p:spPr>
        <p:txBody>
          <a:bodyPr/>
          <a:lstStyle/>
          <a:p>
            <a:r>
              <a:rPr lang="pt-BR" smtClean="0"/>
              <a:t>Nome: Júlia Müller de Oliveira</a:t>
            </a:r>
          </a:p>
          <a:p>
            <a:r>
              <a:rPr lang="pt-BR" smtClean="0"/>
              <a:t>Turma:2M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258888" y="2900363"/>
            <a:ext cx="6637337" cy="13620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>
                <a:latin typeface="Arial Black" panose="020B0A04020102020204" pitchFamily="34" charset="0"/>
              </a:rPr>
              <a:t>O direito autoral como instrumento regulatório da economia criativa (Pablo </a:t>
            </a:r>
            <a:r>
              <a:rPr lang="pt-BR" dirty="0" err="1">
                <a:latin typeface="Arial Black" panose="020B0A04020102020204" pitchFamily="34" charset="0"/>
              </a:rPr>
              <a:t>Ortellado</a:t>
            </a:r>
            <a:r>
              <a:rPr lang="pt-BR" dirty="0">
                <a:latin typeface="Arial Black" panose="020B0A04020102020204" pitchFamily="34" charset="0"/>
              </a:rPr>
              <a:t>)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xfrm>
            <a:off x="1258888" y="4267200"/>
            <a:ext cx="6637337" cy="15208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Direito autoral</a:t>
            </a:r>
          </a:p>
        </p:txBody>
      </p:sp>
      <p:sp>
        <p:nvSpPr>
          <p:cNvPr id="15362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O Estado utiliza esse instrumento para regularizar atividades econômicas na área da cultura.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67150" y="3409950"/>
            <a:ext cx="47625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 que é o direito autoral?</a:t>
            </a:r>
          </a:p>
        </p:txBody>
      </p:sp>
      <p:sp>
        <p:nvSpPr>
          <p:cNvPr id="1638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É o direito de total exclusividade que o criador tem sobre a sua obra.</a:t>
            </a:r>
          </a:p>
          <a:p>
            <a:r>
              <a:rPr lang="pt-BR" smtClean="0"/>
              <a:t>Essa exclusividade raramente é só do criador, normalmente é cedida à um intermediário, que cuidara da comercialização da obra.</a:t>
            </a:r>
          </a:p>
          <a:p>
            <a:endParaRPr lang="pt-BR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17410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Essa partilha entre o criador e o intermediário é feita através de um contrato com base na lei de direito autoral. Nesse contrato consta inclusive a porcentagem que cada um recebera na comercialização da obra.		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1843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 lei também define as exceções e limites de tal obra, ou seja, a lei define que se a obra necessita ou não de autorização para ser utilizada livremente pelo público.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19458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Atualmente a tecnologia tornou mais barato o processo produtivo e criaram inúmeras formas de promoção através da internet.</a:t>
            </a:r>
          </a:p>
          <a:p>
            <a:r>
              <a:rPr lang="pt-BR" smtClean="0"/>
              <a:t>Esse tecnologia aumentou o número de criadores e obras.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20482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Existe uma grande tensão entre a lei de direito autoral e a tecnologia, pois há inúmeras formas de criação, distribuição e consumo através da internet.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2150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O direito autoral é assim um instrumento muito privilegiado, pois é ele que define e regulariza todas obras da indústria cultural, e é muito influente no setor da comunicação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40</TotalTime>
  <Words>224</Words>
  <Application>Microsoft Office PowerPoint</Application>
  <PresentationFormat>On-screen Show (4:3)</PresentationFormat>
  <Paragraphs>15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Modelo de design</vt:lpstr>
      </vt:variant>
      <vt:variant>
        <vt:i4>4</vt:i4>
      </vt:variant>
      <vt:variant>
        <vt:lpstr>Títulos de slides</vt:lpstr>
      </vt:variant>
      <vt:variant>
        <vt:i4>9</vt:i4>
      </vt:variant>
    </vt:vector>
  </HeadingPairs>
  <TitlesOfParts>
    <vt:vector size="18" baseType="lpstr">
      <vt:lpstr>Century Gothic</vt:lpstr>
      <vt:lpstr>Arial</vt:lpstr>
      <vt:lpstr>Wingdings 2</vt:lpstr>
      <vt:lpstr>Calibri</vt:lpstr>
      <vt:lpstr>Arial Black</vt:lpstr>
      <vt:lpstr>Austin</vt:lpstr>
      <vt:lpstr>Austin</vt:lpstr>
      <vt:lpstr>Austin</vt:lpstr>
      <vt:lpstr>Austin</vt:lpstr>
      <vt:lpstr>Plano da Secretaria de  Economia  Criativa</vt:lpstr>
      <vt:lpstr>O direito autoral como instrumento regulatório da economia criativa (Pablo Ortellado)</vt:lpstr>
      <vt:lpstr>Direito autoral</vt:lpstr>
      <vt:lpstr>O que é o direito autoral?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da Secretaria de Economia Criativa   O direito autoral como instrumento regulatório da economia criativa (Pablo Ortellado)</dc:title>
  <dc:creator>Pedro</dc:creator>
  <cp:lastModifiedBy>***</cp:lastModifiedBy>
  <cp:revision>5</cp:revision>
  <dcterms:created xsi:type="dcterms:W3CDTF">2014-09-29T23:04:12Z</dcterms:created>
  <dcterms:modified xsi:type="dcterms:W3CDTF">2014-10-09T04:00:10Z</dcterms:modified>
</cp:coreProperties>
</file>