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0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B2904D5E-90C9-4256-A07F-D43F4A642F2B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11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23D51-B8B9-4BBE-A581-A5F7C8FC408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A378B-7DDB-4B66-A82E-0CD31FB308FE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41EE0-D8B4-4F8A-93E1-45F95031FF0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Conector reto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4FA8F-7BF8-43BC-983C-878041A99E6C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6945F-9486-43F7-B39F-76B707920D0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D7CD8-4783-4F5C-89A3-91294935D563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E5FC3-2626-40A5-8B66-7ED762AE94D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32B7F-945E-4972-BB73-DF91A48AA1F4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508F8-348A-480A-845D-81CFF6A3F04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D4823-B43E-45F7-9149-49EC19BBF187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0ABA8-D18B-4A3C-8A09-F097BD62ABF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59167-2DD6-4A40-959E-61D90A3D8E29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8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11900-F55D-4A33-9741-109050CB19A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1F4F5-25DE-4097-9C5B-BB935E2D6DDA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503AD-C035-409F-9C71-73C3EB7AFFE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C8A8D-5F9A-41AF-A7B6-7EA63CB39C31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34E22-603C-4821-870E-50158F4F0EF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Conector reto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4AE20-5622-4644-8F02-7110E11B947C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85EC2-D2D7-4F35-871A-7B46512A06F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8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F323C-956E-44F7-9464-5FAA58D30CCE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B7AE4-8BAB-4D29-8ECD-1F2C13A7CB5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7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87B193C-E994-44DC-A15F-D9B0D36AAFD8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28C9F97E-5697-42DB-934F-7435355FFE2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17" r:id="rId5"/>
    <p:sldLayoutId id="2147483722" r:id="rId6"/>
    <p:sldLayoutId id="2147483723" r:id="rId7"/>
    <p:sldLayoutId id="2147483724" r:id="rId8"/>
    <p:sldLayoutId id="2147483725" r:id="rId9"/>
    <p:sldLayoutId id="2147483716" r:id="rId10"/>
    <p:sldLayoutId id="214748372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9C9C9C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858000" cy="1233487"/>
          </a:xfrm>
        </p:spPr>
        <p:txBody>
          <a:bodyPr/>
          <a:lstStyle/>
          <a:p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Princípios Norteadores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9200" y="5072063"/>
            <a:ext cx="6858000" cy="642937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Luiza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Quaini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Turma 2M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Princípios norteadores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428750"/>
            <a:ext cx="8229600" cy="5214938"/>
          </a:xfrm>
        </p:spPr>
        <p:txBody>
          <a:bodyPr/>
          <a:lstStyle/>
          <a:p>
            <a:pPr algn="just"/>
            <a:r>
              <a:rPr lang="pt-BR" sz="3200" smtClean="0">
                <a:latin typeface="Times New Roman" pitchFamily="18" charset="0"/>
                <a:cs typeface="Times New Roman" pitchFamily="18" charset="0"/>
              </a:rPr>
              <a:t>O processo de planejamento estratégico da secretaria da economia criativa gerou a necessidade de ultrapassarmos os conceitos e definições da economia criativa brasileira para que fosse estabelecido alguns princípios norteadores.</a:t>
            </a:r>
          </a:p>
          <a:p>
            <a:pPr algn="just"/>
            <a:r>
              <a:rPr lang="pt-BR" sz="3200" smtClean="0">
                <a:latin typeface="Times New Roman" pitchFamily="18" charset="0"/>
                <a:cs typeface="Times New Roman" pitchFamily="18" charset="0"/>
              </a:rPr>
              <a:t> Inovação, inclusão social, sustentabilidade e diversidade cultural.</a:t>
            </a:r>
          </a:p>
          <a:p>
            <a:endParaRPr lang="pt-BR" sz="320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3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Inovação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428750"/>
            <a:ext cx="8229600" cy="4727575"/>
          </a:xfrm>
        </p:spPr>
        <p:txBody>
          <a:bodyPr/>
          <a:lstStyle/>
          <a:p>
            <a:pPr algn="just"/>
            <a:r>
              <a:rPr lang="pt-BR" sz="3200" smtClean="0">
                <a:latin typeface="Times New Roman" pitchFamily="18" charset="0"/>
                <a:cs typeface="Times New Roman" pitchFamily="18" charset="0"/>
              </a:rPr>
              <a:t>O processo de inovação exige conhecimento, identificação e reconhecimento de oportunidades, escolha das melhores opções, capacidade de empreender e assumir riscos, olhar critico e pensamento estratégico para que objetivos e propósitos sejam realizados.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2038"/>
          </a:xfrm>
        </p:spPr>
        <p:txBody>
          <a:bodyPr/>
          <a:lstStyle/>
          <a:p>
            <a:pPr algn="ctr"/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Inclusão social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013325"/>
          </a:xfrm>
        </p:spPr>
        <p:txBody>
          <a:bodyPr/>
          <a:lstStyle/>
          <a:p>
            <a:pPr algn="just"/>
            <a:r>
              <a:rPr lang="pt-BR" sz="3200" smtClean="0">
                <a:latin typeface="Times New Roman" pitchFamily="18" charset="0"/>
                <a:cs typeface="Times New Roman" pitchFamily="18" charset="0"/>
              </a:rPr>
              <a:t>No Brasil, é necessário que ocorra uma inclusão social pois o país possui evidentes desigualdades de oportunidades.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Sustentabilidade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/>
            <a:r>
              <a:rPr lang="pt-BR" sz="3200" smtClean="0">
                <a:latin typeface="Times New Roman" pitchFamily="18" charset="0"/>
                <a:cs typeface="Times New Roman" pitchFamily="18" charset="0"/>
              </a:rPr>
              <a:t>É preciso construir um desenvolvimento de forma que possa garantir uma sustentabilidade ambiental, cultural e econômica.</a:t>
            </a:r>
          </a:p>
          <a:p>
            <a:endParaRPr lang="pt-BR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Diversidade cultural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/>
            <a:r>
              <a:rPr lang="pt-BR" sz="3200" smtClean="0">
                <a:latin typeface="Times New Roman" pitchFamily="18" charset="0"/>
                <a:cs typeface="Times New Roman" pitchFamily="18" charset="0"/>
              </a:rPr>
              <a:t>A base da economia criativa brasileira é a sua diversidade cultural e sua economia deve ser construída sobre uma valorização, proteção e promoção da diversidade cultural.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ala de Cinza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Escala de Cinza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178</TotalTime>
  <Words>143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Modelo de design</vt:lpstr>
      </vt:variant>
      <vt:variant>
        <vt:i4>8</vt:i4>
      </vt:variant>
      <vt:variant>
        <vt:lpstr>Títulos de slides</vt:lpstr>
      </vt:variant>
      <vt:variant>
        <vt:i4>6</vt:i4>
      </vt:variant>
    </vt:vector>
  </HeadingPairs>
  <TitlesOfParts>
    <vt:vector size="21" baseType="lpstr">
      <vt:lpstr>Gill Sans MT</vt:lpstr>
      <vt:lpstr>Arial</vt:lpstr>
      <vt:lpstr>Bookman Old Style</vt:lpstr>
      <vt:lpstr>Wingdings 3</vt:lpstr>
      <vt:lpstr>Wingdings</vt:lpstr>
      <vt:lpstr>Calibri</vt:lpstr>
      <vt:lpstr>Times New Roman</vt:lpstr>
      <vt:lpstr>Origem</vt:lpstr>
      <vt:lpstr>Origem</vt:lpstr>
      <vt:lpstr>Origem</vt:lpstr>
      <vt:lpstr>Origem</vt:lpstr>
      <vt:lpstr>Origem</vt:lpstr>
      <vt:lpstr>Origem</vt:lpstr>
      <vt:lpstr>Origem</vt:lpstr>
      <vt:lpstr>Origem</vt:lpstr>
      <vt:lpstr>Princípios Norteadores </vt:lpstr>
      <vt:lpstr>Princípios norteadores </vt:lpstr>
      <vt:lpstr>Inovação </vt:lpstr>
      <vt:lpstr>Inclusão social </vt:lpstr>
      <vt:lpstr>Sustentabilidade</vt:lpstr>
      <vt:lpstr>Diversidade cultural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Princípios norteadores</dc:title>
  <dc:creator>Usuário do Windows</dc:creator>
  <cp:lastModifiedBy>***</cp:lastModifiedBy>
  <cp:revision>20</cp:revision>
  <dcterms:created xsi:type="dcterms:W3CDTF">2014-09-30T00:28:12Z</dcterms:created>
  <dcterms:modified xsi:type="dcterms:W3CDTF">2014-10-09T04:18:52Z</dcterms:modified>
</cp:coreProperties>
</file>