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67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9425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93982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44165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56756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700673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12170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65952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3281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267567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01100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19915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9216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42540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99056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0299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2105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5A88F-ED9B-4907-867A-FC461DD1CB0C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18EA430-FF78-4B40-A6CB-646A1EFDEBA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0302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A Economia Criativa: Uma Opção de Desenvolvimento Viável?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Nome: Rafael Xavier</a:t>
            </a:r>
          </a:p>
          <a:p>
            <a:r>
              <a:rPr lang="pt-BR" dirty="0" smtClean="0"/>
              <a:t>Turma: 2M</a:t>
            </a:r>
          </a:p>
          <a:p>
            <a:r>
              <a:rPr lang="pt-BR" dirty="0" smtClean="0"/>
              <a:t>Data: 16/10/2014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86197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problema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Desigualdades sociais e econômicas</a:t>
            </a:r>
          </a:p>
          <a:p>
            <a:r>
              <a:rPr lang="pt-BR" dirty="0" smtClean="0"/>
              <a:t>A falha das teorias neoclássicas</a:t>
            </a:r>
          </a:p>
          <a:p>
            <a:r>
              <a:rPr lang="pt-BR" dirty="0" smtClean="0"/>
              <a:t> Explorar a falhas do capitalismo liberal e o comunismo ortodoxo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035671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solução e porque?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A economia criativa(criada por John </a:t>
            </a:r>
            <a:r>
              <a:rPr lang="pt-BR" dirty="0" err="1" smtClean="0"/>
              <a:t>Howkins</a:t>
            </a:r>
            <a:r>
              <a:rPr lang="pt-BR" dirty="0" smtClean="0"/>
              <a:t> em 2001) como solução</a:t>
            </a:r>
          </a:p>
          <a:p>
            <a:pPr marL="0" indent="0">
              <a:buNone/>
            </a:pPr>
            <a:r>
              <a:rPr lang="pt-BR" dirty="0" smtClean="0"/>
              <a:t>Pois é o 3 maior setor da economia mundial e vem crescendo cada vez mais no mundo</a:t>
            </a:r>
          </a:p>
          <a:p>
            <a:pPr marL="0" indent="0">
              <a:buNone/>
            </a:pPr>
            <a:r>
              <a:rPr lang="pt-BR" dirty="0" smtClean="0"/>
              <a:t>Seu maior produto é a criatividade abrindo assim uma vasta área de aplicações</a:t>
            </a:r>
          </a:p>
          <a:p>
            <a:pPr marL="0" indent="0">
              <a:buNone/>
            </a:pPr>
            <a:r>
              <a:rPr lang="pt-BR" dirty="0" smtClean="0"/>
              <a:t>Traz consigo como um “quesito” a satisfação da população, e também a solução de todos aqueles problemas apresentados</a:t>
            </a:r>
          </a:p>
          <a:p>
            <a:pPr marL="0" indent="0">
              <a:buNone/>
            </a:pPr>
            <a:r>
              <a:rPr lang="pt-BR" dirty="0" smtClean="0"/>
              <a:t>É uma ideia que vem evoluído desde 2001 </a:t>
            </a:r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xmlns="" val="3572896909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206</TotalTime>
  <Words>117</Words>
  <Application>Microsoft Office PowerPoint</Application>
  <PresentationFormat>Personalizar</PresentationFormat>
  <Paragraphs>15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Cacho</vt:lpstr>
      <vt:lpstr>A Economia Criativa: Uma Opção de Desenvolvimento Viável?</vt:lpstr>
      <vt:lpstr>O problema </vt:lpstr>
      <vt:lpstr>A solução e porque?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Te amo Dani</dc:creator>
  <cp:lastModifiedBy>IF Sul-rio-grandense</cp:lastModifiedBy>
  <cp:revision>7</cp:revision>
  <dcterms:created xsi:type="dcterms:W3CDTF">2014-10-15T22:19:09Z</dcterms:created>
  <dcterms:modified xsi:type="dcterms:W3CDTF">2014-11-06T09:27:25Z</dcterms:modified>
</cp:coreProperties>
</file>