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5" r:id="rId3"/>
    <p:sldId id="264" r:id="rId4"/>
    <p:sldId id="269" r:id="rId5"/>
    <p:sldId id="270" r:id="rId6"/>
    <p:sldId id="271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7A2BD9-7856-41C5-92F8-D68BA916DB99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1ECC32-BEC8-4A6B-BC7B-16E872E1431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230299F-CF12-499A-8B4B-E24341345EFC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D249D2-6FE4-437C-9FB8-B9AF55BAE01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FACC-EE81-49E9-BBAE-F3DE1D755FBF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8BAC-A772-432D-AA45-B62997DB1AB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D9DD-C94B-46B4-BB67-4E2C06871A0E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09AC-66C7-4EEF-85CD-A14F2D902A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EDAD6-6D02-4974-B56A-8637ABD8717A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1AD062-9CD6-41AA-8C77-77CC0C06D53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7A60173-9487-40C3-9F13-1C687B5D6C48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5734AD4-2A48-41CE-ACC5-359C8692D3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04E03E-118E-4A84-AC62-D98D19C31A0C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11639E-258C-48F3-A6D0-0739803F22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C67B3-4835-4594-A99F-E0F91592A0BD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25DB57-5C97-42AC-8FE7-BF2293486A4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2CE321-4AA7-4057-B89D-988D85FB454A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5EF5E0-3CA4-46EC-A350-2C63B5E183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5B29-9AA4-404C-858F-D75E8F431A4F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AF18-4C01-434F-9B56-8BE1151B555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3DE87B6-32EE-4F3E-99AF-0CA1297DB71F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7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0F3741-5D03-4472-A335-E4B410CB89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8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D0DF661-E356-4198-8A8D-138A77014CF2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F610645-61D9-4513-83EC-F8C26903D5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71169F7-14DF-4B08-AC63-61B02203DC61}" type="datetimeFigureOut">
              <a:rPr lang="pt-BR"/>
              <a:pPr>
                <a:defRPr/>
              </a:pPr>
              <a:t>9/10/2014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DBA1920-32DC-4679-A198-1CE564AD632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3" r:id="rId7"/>
    <p:sldLayoutId id="2147483750" r:id="rId8"/>
    <p:sldLayoutId id="2147483751" r:id="rId9"/>
    <p:sldLayoutId id="2147483742" r:id="rId10"/>
    <p:sldLayoutId id="214748374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FFF49C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FF49C"/>
          </a:solidFill>
          <a:latin typeface="Rockwell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B58B80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3" descr="TRABALHO.jpg"/>
          <p:cNvPicPr>
            <a:picLocks noChangeAspect="1"/>
          </p:cNvPicPr>
          <p:nvPr/>
        </p:nvPicPr>
        <p:blipFill>
          <a:blip r:embed="rId2">
            <a:lum bright="42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140" y="3429000"/>
            <a:ext cx="7000892" cy="2209800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CIDADES CRIATIVAS  PERSPECTIVAS BRASILEIRAS</a:t>
            </a:r>
            <a:r>
              <a:rPr lang="pt-BR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 Gothic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 Gothic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Ana Carla Fonseca Reis &amp; André </a:t>
            </a:r>
            <a:r>
              <a:rPr lang="pt-BR" sz="2000" b="1" dirty="0" err="1" smtClean="0">
                <a:solidFill>
                  <a:schemeClr val="tx1"/>
                </a:solidFill>
                <a:latin typeface="Century Gothic" pitchFamily="34" charset="0"/>
              </a:rPr>
              <a:t>Urani</a:t>
            </a:r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pt-BR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339" name="Subtítulo 2"/>
          <p:cNvSpPr>
            <a:spLocks noGrp="1"/>
          </p:cNvSpPr>
          <p:nvPr>
            <p:ph type="subTitle" idx="1"/>
          </p:nvPr>
        </p:nvSpPr>
        <p:spPr>
          <a:xfrm>
            <a:off x="1000125" y="6215063"/>
            <a:ext cx="7215188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sz="2400" smtClean="0"/>
              <a:t>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tângulo 2"/>
          <p:cNvSpPr>
            <a:spLocks noChangeArrowheads="1"/>
          </p:cNvSpPr>
          <p:nvPr/>
        </p:nvSpPr>
        <p:spPr bwMode="auto">
          <a:xfrm>
            <a:off x="571500" y="2500313"/>
            <a:ext cx="8358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entury Gothic"/>
              </a:rPr>
              <a:t>O que constitui uma cidade criativa e quais são suas condições de base?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Conteúdo 2"/>
          <p:cNvSpPr>
            <a:spLocks noGrp="1"/>
          </p:cNvSpPr>
          <p:nvPr>
            <p:ph idx="1"/>
          </p:nvPr>
        </p:nvSpPr>
        <p:spPr>
          <a:xfrm>
            <a:off x="-357188" y="571500"/>
            <a:ext cx="11715751" cy="58150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mtClean="0"/>
              <a:t>		</a:t>
            </a:r>
            <a:endParaRPr lang="pt-BR" sz="400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t-BR" sz="1800" smtClean="0">
                <a:latin typeface="Arial" charset="0"/>
                <a:cs typeface="Arial" charset="0"/>
              </a:rPr>
              <a:t>		</a:t>
            </a:r>
          </a:p>
          <a:p>
            <a:pPr>
              <a:buFont typeface="Wingdings 2" pitchFamily="18" charset="2"/>
              <a:buNone/>
            </a:pPr>
            <a:endParaRPr lang="pt-BR" sz="180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t-BR" sz="1800" smtClean="0">
                <a:latin typeface="Arial" charset="0"/>
                <a:cs typeface="Arial" charset="0"/>
              </a:rPr>
              <a:t>		</a:t>
            </a:r>
            <a:endParaRPr lang="pt-BR" sz="2000" smtClean="0">
              <a:latin typeface="Arial" charset="0"/>
              <a:cs typeface="Arial" charset="0"/>
            </a:endParaRPr>
          </a:p>
        </p:txBody>
      </p:sp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285875" y="2571750"/>
            <a:ext cx="6429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>
                <a:latin typeface="Century Gothic"/>
              </a:rPr>
              <a:t>Maior concentração da “Classe criativa”;</a:t>
            </a:r>
          </a:p>
          <a:p>
            <a:pPr>
              <a:buFont typeface="Arial" charset="0"/>
              <a:buChar char="•"/>
            </a:pPr>
            <a:endParaRPr lang="pt-BR" sz="2800">
              <a:latin typeface="Century Gothic"/>
            </a:endParaRPr>
          </a:p>
          <a:p>
            <a:pPr>
              <a:buFont typeface="Arial" charset="0"/>
              <a:buChar char="•"/>
            </a:pPr>
            <a:r>
              <a:rPr lang="pt-BR" sz="2800">
                <a:latin typeface="Century Gothic"/>
              </a:rPr>
              <a:t>Participação das indústrias criativas na economia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ângulo 2"/>
          <p:cNvSpPr>
            <a:spLocks noChangeArrowheads="1"/>
          </p:cNvSpPr>
          <p:nvPr/>
        </p:nvSpPr>
        <p:spPr bwMode="auto">
          <a:xfrm>
            <a:off x="1285875" y="2286000"/>
            <a:ext cx="678656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latin typeface="Century Gothic"/>
              </a:rPr>
              <a:t>Para ser uma cidade bem sucedida criativamente não basta apenas olhar “para fora</a:t>
            </a:r>
            <a:r>
              <a:rPr lang="pt-BR" sz="4000">
                <a:latin typeface="Century Gothic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tângulo 2"/>
          <p:cNvSpPr>
            <a:spLocks noChangeArrowheads="1"/>
          </p:cNvSpPr>
          <p:nvPr/>
        </p:nvSpPr>
        <p:spPr bwMode="auto">
          <a:xfrm>
            <a:off x="500063" y="2357438"/>
            <a:ext cx="8358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entury Gothic"/>
              </a:rPr>
              <a:t>“Se a criatividade tem por base pessoas, pode manifestar-se também em cidades das mais diversas escalas.”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ângulo 2"/>
          <p:cNvSpPr>
            <a:spLocks noChangeArrowheads="1"/>
          </p:cNvSpPr>
          <p:nvPr/>
        </p:nvSpPr>
        <p:spPr bwMode="auto">
          <a:xfrm>
            <a:off x="1071563" y="1643063"/>
            <a:ext cx="7786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latin typeface="Century Gothic"/>
              </a:rPr>
              <a:t>Uma cidade criativa tem como característica a presença de 3 elementos fundamentais:</a:t>
            </a:r>
          </a:p>
          <a:p>
            <a:pPr>
              <a:buFont typeface="Arial" charset="0"/>
              <a:buChar char="•"/>
            </a:pPr>
            <a:endParaRPr lang="pt-BR" sz="3200">
              <a:latin typeface="Century Gothic"/>
            </a:endParaRPr>
          </a:p>
          <a:p>
            <a:pPr>
              <a:buFont typeface="Arial" charset="0"/>
              <a:buChar char="•"/>
            </a:pPr>
            <a:r>
              <a:rPr lang="pt-BR" sz="3200">
                <a:latin typeface="Century Gothic"/>
              </a:rPr>
              <a:t>Inovações;</a:t>
            </a:r>
          </a:p>
          <a:p>
            <a:pPr>
              <a:buFont typeface="Arial" charset="0"/>
              <a:buChar char="•"/>
            </a:pPr>
            <a:r>
              <a:rPr lang="pt-BR" sz="3200">
                <a:latin typeface="Century Gothic"/>
              </a:rPr>
              <a:t>Conexões;</a:t>
            </a:r>
          </a:p>
          <a:p>
            <a:pPr>
              <a:buFont typeface="Arial" charset="0"/>
              <a:buChar char="•"/>
            </a:pPr>
            <a:r>
              <a:rPr lang="pt-BR" sz="3200">
                <a:latin typeface="Century Gothic"/>
              </a:rPr>
              <a:t>Cultura.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3" descr="gua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357438"/>
            <a:ext cx="564356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aixaDeTexto 4"/>
          <p:cNvSpPr txBox="1">
            <a:spLocks noChangeArrowheads="1"/>
          </p:cNvSpPr>
          <p:nvPr/>
        </p:nvSpPr>
        <p:spPr bwMode="auto">
          <a:xfrm>
            <a:off x="1214438" y="785813"/>
            <a:ext cx="7358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latin typeface="Century Gothic"/>
              </a:rPr>
              <a:t>Guaramiranga: Uma pequena cidade criativa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ângulo 2"/>
          <p:cNvSpPr>
            <a:spLocks noChangeArrowheads="1"/>
          </p:cNvSpPr>
          <p:nvPr/>
        </p:nvSpPr>
        <p:spPr bwMode="auto">
          <a:xfrm>
            <a:off x="428625" y="571500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entury Gothic"/>
              </a:rPr>
              <a:t>São Paulo:Uma grande cidade na trilha da criatividade</a:t>
            </a:r>
          </a:p>
        </p:txBody>
      </p:sp>
      <p:pic>
        <p:nvPicPr>
          <p:cNvPr id="21506" name="Imagem 3" descr="sps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071688"/>
            <a:ext cx="5691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2357438" y="21431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/>
              </a:rPr>
              <a:t>Raiane e Raiara Teixeira    2M</a:t>
            </a:r>
          </a:p>
          <a:p>
            <a:endParaRPr lang="pt-BR">
              <a:latin typeface="Rockwell"/>
            </a:endParaRPr>
          </a:p>
        </p:txBody>
      </p:sp>
      <p:sp>
        <p:nvSpPr>
          <p:cNvPr id="22530" name="Retângulo 2"/>
          <p:cNvSpPr>
            <a:spLocks noChangeArrowheads="1"/>
          </p:cNvSpPr>
          <p:nvPr/>
        </p:nvSpPr>
        <p:spPr bwMode="auto">
          <a:xfrm>
            <a:off x="2357438" y="2714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solidFill>
                  <a:schemeClr val="bg1"/>
                </a:solidFill>
                <a:latin typeface="Century Gothic"/>
              </a:rPr>
              <a:t>CIDADES CRIATIVAS  PERSPECTIVAS BRASILEIRAS</a:t>
            </a:r>
            <a:r>
              <a:rPr lang="pt-BR" sz="2800">
                <a:solidFill>
                  <a:schemeClr val="bg1"/>
                </a:solidFill>
                <a:latin typeface="Century Gothic"/>
              </a:rPr>
              <a:t/>
            </a:r>
            <a:br>
              <a:rPr lang="pt-BR" sz="2800">
                <a:solidFill>
                  <a:schemeClr val="bg1"/>
                </a:solidFill>
                <a:latin typeface="Century Gothic"/>
              </a:rPr>
            </a:br>
            <a:r>
              <a:rPr lang="pt-BR" sz="1600">
                <a:solidFill>
                  <a:schemeClr val="bg1"/>
                </a:solidFill>
                <a:latin typeface="Century Gothic"/>
              </a:rPr>
              <a:t>Ana Carla Fonseca Reis &amp; André Urani </a:t>
            </a:r>
          </a:p>
          <a:p>
            <a:endParaRPr lang="pt-BR" sz="1600">
              <a:solidFill>
                <a:schemeClr val="bg1"/>
              </a:solidFill>
              <a:latin typeface="Century Gothic"/>
            </a:endParaRPr>
          </a:p>
          <a:p>
            <a:r>
              <a:rPr lang="pt-BR" sz="1600">
                <a:solidFill>
                  <a:schemeClr val="bg1"/>
                </a:solidFill>
                <a:latin typeface="Century Gothic"/>
              </a:rPr>
              <a:t>Disciplina: Economia criativa</a:t>
            </a:r>
          </a:p>
          <a:p>
            <a:r>
              <a:rPr lang="pt-BR" sz="1600">
                <a:solidFill>
                  <a:schemeClr val="bg1"/>
                </a:solidFill>
                <a:latin typeface="Century Gothic"/>
              </a:rPr>
              <a:t>Profº Fabio Lemes</a:t>
            </a:r>
            <a:endParaRPr lang="pt-BR" sz="2800">
              <a:solidFill>
                <a:schemeClr val="bg1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391</TotalTime>
  <Words>102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9</vt:i4>
      </vt:variant>
      <vt:variant>
        <vt:lpstr>Títulos de slides</vt:lpstr>
      </vt:variant>
      <vt:variant>
        <vt:i4>9</vt:i4>
      </vt:variant>
    </vt:vector>
  </HeadingPairs>
  <TitlesOfParts>
    <vt:vector size="23" baseType="lpstr">
      <vt:lpstr>Rockwell</vt:lpstr>
      <vt:lpstr>Arial</vt:lpstr>
      <vt:lpstr>Wingdings 2</vt:lpstr>
      <vt:lpstr>Calibri</vt:lpstr>
      <vt:lpstr>Century Gothic</vt:lpstr>
      <vt:lpstr>Fundição</vt:lpstr>
      <vt:lpstr>Fundição</vt:lpstr>
      <vt:lpstr>Fundição</vt:lpstr>
      <vt:lpstr>Fundição</vt:lpstr>
      <vt:lpstr>Fundição</vt:lpstr>
      <vt:lpstr>Fundição</vt:lpstr>
      <vt:lpstr>Fundição</vt:lpstr>
      <vt:lpstr>Fundição</vt:lpstr>
      <vt:lpstr>Fundição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Arte Moderna de 1922</dc:title>
  <dc:creator>all-in-one</dc:creator>
  <cp:lastModifiedBy>***</cp:lastModifiedBy>
  <cp:revision>38</cp:revision>
  <dcterms:created xsi:type="dcterms:W3CDTF">2014-05-08T21:46:41Z</dcterms:created>
  <dcterms:modified xsi:type="dcterms:W3CDTF">2014-10-09T03:51:23Z</dcterms:modified>
</cp:coreProperties>
</file>