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459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66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462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07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88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27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97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43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99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055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23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72D68-7968-45D1-A018-8533B4E37B72}" type="datetimeFigureOut">
              <a:rPr lang="pt-BR" smtClean="0"/>
              <a:t>27/11/2025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ED95F-45F1-4BEB-97DC-0E1B06A7BC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83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425"/>
            <a:ext cx="12192000" cy="68580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3653">
            <a:off x="81112" y="68230"/>
            <a:ext cx="2749864" cy="123949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743" y="5370204"/>
            <a:ext cx="2166257" cy="216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62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11111E-6 L 2.91667E-6 -1.11111E-6 C -0.00026 0.00996 -0.00052 0.02014 -0.00104 0.03033 C -0.00261 0.06459 -0.00169 0.05579 -0.00417 0.07408 C -0.00391 0.09838 -0.00378 0.12246 -0.00313 0.14653 C -0.00287 0.15672 -0.00117 0.15718 2.91667E-6 0.16736 C 0.00078 0.17408 0.00117 0.17824 0.00221 0.18472 C 0.00247 0.18658 0.00273 0.18866 0.00325 0.19028 C 0.00456 0.19422 0.00677 0.19746 0.00755 0.20185 C 0.00846 0.20648 0.00911 0.21088 0.01081 0.21505 C 0.01159 0.21736 0.01289 0.21898 0.01393 0.22084 C 0.01562 0.23241 0.01458 0.22593 0.01719 0.23982 C 0.01758 0.24167 0.01758 0.24398 0.01823 0.2456 C 0.01901 0.24746 0.01966 0.24931 0.02044 0.25116 C 0.02148 0.25394 0.02265 0.25625 0.02357 0.2588 C 0.02448 0.26135 0.025 0.26412 0.02578 0.26644 C 0.02643 0.26852 0.02734 0.27014 0.02786 0.27222 C 0.02838 0.27408 0.02851 0.27616 0.02903 0.27801 C 0.02982 0.28102 0.03346 0.28912 0.03437 0.29121 C 0.03581 0.29491 0.03867 0.30278 0.03867 0.30278 C 0.03893 0.30533 0.03906 0.30787 0.03971 0.31042 C 0.04088 0.31435 0.04323 0.31736 0.04401 0.32176 C 0.04518 0.32824 0.04505 0.32847 0.04713 0.33496 C 0.04778 0.33704 0.0487 0.33866 0.04935 0.34074 C 0.05377 0.35533 0.05195 0.35232 0.05573 0.36181 C 0.0638 0.38172 0.05443 0.35834 0.06224 0.375 C 0.06302 0.37685 0.06354 0.37894 0.06432 0.38079 C 0.06536 0.38287 0.06653 0.38449 0.06758 0.38658 C 0.06836 0.3882 0.06901 0.39028 0.06966 0.39213 C 0.0707 0.39468 0.07187 0.39722 0.07291 0.39977 C 0.07409 0.40278 0.07487 0.40648 0.07617 0.40926 C 0.07708 0.41158 0.07825 0.4132 0.0793 0.41505 C 0.08125 0.42547 0.07916 0.4169 0.08463 0.42847 C 0.08555 0.4301 0.08607 0.43218 0.08685 0.43403 C 0.08958 0.44051 0.09258 0.44676 0.09544 0.45324 C 0.09896 0.46111 0.09948 0.46297 0.10286 0.47222 C 0.10416 0.47547 0.1069 0.4831 0.1082 0.48542 C 0.11028 0.48912 0.11276 0.49144 0.11471 0.49514 C 0.11562 0.49676 0.11588 0.49931 0.1168 0.5007 C 0.11875 0.50371 0.12331 0.50834 0.12331 0.50834 C 0.12435 0.51088 0.12513 0.51389 0.12643 0.51597 C 0.12734 0.51736 0.12864 0.5169 0.12969 0.51783 C 0.13086 0.51898 0.1319 0.52014 0.13294 0.52176 C 0.13828 0.52963 0.13372 0.52593 0.13932 0.5294 C 0.14036 0.53056 0.1414 0.53195 0.14258 0.5331 C 0.15208 0.54283 0.14219 0.53148 0.15 0.54074 C 0.15143 0.54445 0.15377 0.55093 0.15547 0.55417 C 0.1582 0.55926 0.16107 0.56412 0.16393 0.56922 L 0.16719 0.575 C 0.16823 0.57685 0.16953 0.57847 0.17044 0.58079 C 0.17109 0.58264 0.17161 0.58496 0.17252 0.58635 C 0.17409 0.58889 0.17786 0.59213 0.17786 0.59213 L 0.77903 0.7882 L 0.77903 0.7882 " pathEditMode="relative" ptsTypes="AAAAAA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Mauricio Santos</dc:creator>
  <cp:lastModifiedBy>Mauricio Santos</cp:lastModifiedBy>
  <cp:revision>5</cp:revision>
  <dcterms:created xsi:type="dcterms:W3CDTF">2025-11-27T20:56:29Z</dcterms:created>
  <dcterms:modified xsi:type="dcterms:W3CDTF">2025-11-27T21:22:33Z</dcterms:modified>
</cp:coreProperties>
</file>