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9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0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3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1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37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60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14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9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5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0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C880-F161-4455-9A02-45E722486728}" type="datetimeFigureOut">
              <a:rPr lang="pt-BR" smtClean="0"/>
              <a:t>27/11/2025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06191-1163-421D-871F-4045575C59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12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596"/>
            <a:ext cx="5830016" cy="46044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576" y="1468192"/>
            <a:ext cx="2323423" cy="30876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92" y="2330243"/>
            <a:ext cx="677438" cy="6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6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43000" decel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0.00046 C 0.00235 -0.00371 0.00573 -0.00695 0.00782 -0.01111 C 0.00938 -0.01435 0.00873 -0.01875 0.01016 -0.02222 L 0.01472 -0.03334 C 0.01537 -0.03519 0.01654 -0.03681 0.01706 -0.03889 C 0.02292 -0.06736 0.01615 -0.03796 0.02162 -0.05579 C 0.02201 -0.05741 0.02214 -0.05949 0.02279 -0.06088 C 0.02409 -0.06528 0.02579 -0.06829 0.02735 -0.07269 L 0.03204 -0.08357 L 0.03438 -0.08912 C 0.03503 -0.09097 0.03555 -0.09329 0.03646 -0.09491 C 0.03881 -0.09815 0.04167 -0.10162 0.04349 -0.10602 C 0.04415 -0.10764 0.04493 -0.10972 0.04571 -0.11111 C 0.04675 -0.11343 0.04818 -0.11482 0.04922 -0.11713 C 0.05209 -0.12269 0.05326 -0.13148 0.05834 -0.1331 L 0.06524 -0.13843 C 0.06641 -0.13843 0.06771 -0.13843 0.06875 -0.13935 C 0.06993 -0.14028 0.07097 -0.14283 0.07214 -0.14329 C 0.07318 -0.14352 0.07448 -0.14375 0.07566 -0.14468 C 0.07722 -0.1456 0.07852 -0.14861 0.08008 -0.14861 C 0.08125 -0.14931 0.08256 -0.14931 0.08373 -0.15023 C 0.09128 -0.15787 0.08308 -0.15301 0.0905 -0.15949 C 0.09154 -0.16065 0.09805 -0.16389 0.09857 -0.16389 C 0.10079 -0.16574 0.10287 -0.16968 0.1056 -0.1706 C 0.10665 -0.1713 0.10795 -0.17153 0.10886 -0.17384 C 0.11784 -0.17963 0.10717 -0.17384 0.11589 -0.17917 C 0.11693 -0.17963 0.11797 -0.18102 0.11928 -0.18171 C 0.12162 -0.18403 0.12904 -0.18472 0.13073 -0.18565 C 0.13998 -0.18935 0.1306 -0.18611 0.14232 -0.19121 C 0.14375 -0.19167 0.14532 -0.1919 0.14688 -0.19445 C 0.14922 -0.19445 0.15144 -0.19607 0.15378 -0.19699 C 0.15573 -0.19746 0.15756 -0.19908 0.15951 -0.19931 C 0.16185 -0.19954 0.16433 -0.20023 0.16641 -0.20232 C 0.16758 -0.20347 0.16862 -0.20533 0.1698 -0.20602 C 0.17344 -0.20764 0.18125 -0.20972 0.18125 -0.20949 C 0.18243 -0.21088 0.1836 -0.21227 0.1849 -0.21343 C 0.1862 -0.21459 0.18803 -0.21528 0.18933 -0.21736 C 0.19727 -0.22871 0.18868 -0.22269 0.19636 -0.22639 C 0.20612 -0.23658 0.19362 -0.22431 0.20313 -0.23195 C 0.20443 -0.23334 0.20534 -0.23519 0.20652 -0.23611 C 0.20808 -0.23658 0.20964 -0.23658 0.2112 -0.2375 C 0.21237 -0.23773 0.21342 -0.23889 0.21446 -0.23935 C 0.22305 -0.24792 0.2125 -0.2375 0.22266 -0.24676 C 0.22396 -0.24769 0.22487 -0.24954 0.22618 -0.25023 C 0.22826 -0.25162 0.23295 -0.25417 0.23295 -0.25347 C 0.23959 -0.26065 0.23334 -0.25463 0.23998 -0.25926 C 0.24154 -0.26019 0.24284 -0.26204 0.24441 -0.26296 C 0.24558 -0.26389 0.24688 -0.26459 0.24805 -0.26505 C 0.25313 -0.26921 0.24948 -0.26852 0.25482 -0.2706 C 0.26172 -0.27315 0.26498 -0.27315 0.27084 -0.27662 C 0.27878 -0.27963 0.26928 -0.2757 0.27891 -0.28195 C 0.28034 -0.28218 0.28204 -0.28264 0.2836 -0.28334 C 0.29336 -0.29445 0.28099 -0.28148 0.2905 -0.28889 C 0.2918 -0.29051 0.29258 -0.2919 0.29389 -0.29306 C 0.29532 -0.29421 0.29701 -0.29421 0.29857 -0.29445 C 0.29961 -0.29514 0.30079 -0.29607 0.30196 -0.29653 C 0.30352 -0.29746 0.30508 -0.29746 0.30639 -0.29861 C 0.30886 -0.29954 0.31107 -0.30185 0.31342 -0.30209 L 0.32722 -0.30394 C 0.32865 -0.30463 0.33021 -0.30556 0.33178 -0.30602 C 0.35105 -0.31204 0.36068 -0.30741 0.38685 -0.30602 C 0.39545 -0.30556 0.40378 -0.30463 0.41237 -0.30394 C 0.41446 -0.30278 0.4181 -0.30093 0.42032 -0.30023 C 0.42527 -0.29954 0.43021 -0.29908 0.43516 -0.29861 C 0.4431 -0.29445 0.43347 -0.29931 0.44441 -0.29445 C 0.44558 -0.29445 0.44675 -0.29352 0.44792 -0.29306 C 0.45326 -0.2919 0.4586 -0.29167 0.46394 -0.29097 C 0.47618 -0.28634 0.46185 -0.29306 0.47201 -0.28519 C 0.47422 -0.28357 0.47878 -0.28195 0.47878 -0.28148 C 0.48816 -0.26667 0.47618 -0.28449 0.48685 -0.27408 C 0.48829 -0.27292 0.4892 -0.2706 0.49037 -0.26898 C 0.49141 -0.26759 0.49245 -0.26574 0.49375 -0.26505 C 0.4948 -0.26459 0.4961 -0.26389 0.49727 -0.26296 C 0.49844 -0.26204 0.49948 -0.26019 0.50066 -0.25926 C 0.5017 -0.2581 0.503 -0.2581 0.50417 -0.25741 C 0.51303 -0.25046 0.50235 -0.25671 0.51094 -0.25185 C 0.51224 -0.25023 0.51303 -0.24792 0.51446 -0.24676 C 0.5155 -0.24537 0.51706 -0.24676 0.51797 -0.24468 C 0.51941 -0.24259 0.51993 -0.23959 0.52123 -0.2375 C 0.52227 -0.23611 0.5237 -0.23519 0.52487 -0.23403 C 0.52618 -0.23195 0.52709 -0.22986 0.52826 -0.22871 C 0.53086 -0.21644 0.52748 -0.22917 0.53295 -0.21736 C 0.53386 -0.21459 0.53425 -0.21181 0.53516 -0.20972 C 0.53659 -0.20579 0.53816 -0.20232 0.53972 -0.19931 C 0.54063 -0.19699 0.54154 -0.19537 0.54193 -0.19445 C 0.54467 -0.17986 0.54115 -0.19607 0.54558 -0.17986 C 0.54597 -0.17917 0.5461 -0.17639 0.54675 -0.17454 C 0.54727 -0.17384 0.54831 -0.1706 0.54883 -0.16898 C 0.54948 -0.16829 0.54961 -0.16482 0.55 -0.16389 C 0.55079 -0.16065 0.5517 -0.15857 0.55235 -0.15579 C 0.55378 -0.15116 0.55378 -0.14861 0.55482 -0.14329 C 0.55534 -0.13935 0.55691 -0.13264 0.55691 -0.13241 C 0.55834 -0.11296 0.55717 -0.12176 0.56042 -0.10602 L 0.56159 -0.1 C 0.56459 -0.07107 0.56055 -0.10741 0.56511 -0.07824 C 0.56563 -0.07384 0.56732 -0.0625 0.56849 -0.05926 L 0.57071 -0.05394 L 0.57435 -0.03727 C 0.57461 -0.03519 0.57474 -0.03287 0.5754 -0.03148 L 0.57761 -0.02546 C 0.578 -0.01667 0.57826 -0.00741 0.57878 0.00208 C 0.5793 0.00926 0.58112 0.02407 0.58112 0.0243 C 0.58152 0.03426 0.58178 0.04421 0.5823 0.05393 C 0.58256 0.05903 0.5836 0.06481 0.5836 0.07037 C 0.5836 0.07824 0.58295 0.08704 0.5823 0.09514 C 0.58178 0.10208 0.58047 0.10023 0.57761 0.10579 C 0.57709 0.10717 0.57696 0.10833 0.57644 0.10972 L 0.57644 0.11065 " pathEditMode="relative" rAng="0" ptsTypes="AAAAAAAAAAAAAA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Mauricio Santos</dc:creator>
  <cp:lastModifiedBy>Mauricio Santos</cp:lastModifiedBy>
  <cp:revision>9</cp:revision>
  <dcterms:created xsi:type="dcterms:W3CDTF">2025-05-30T00:30:43Z</dcterms:created>
  <dcterms:modified xsi:type="dcterms:W3CDTF">2025-11-27T20:39:38Z</dcterms:modified>
</cp:coreProperties>
</file>