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74" r:id="rId3"/>
    <p:sldId id="257" r:id="rId4"/>
    <p:sldId id="273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AEFF5-FAE4-43A9-B570-6E50D8615974}" type="datetimeFigureOut">
              <a:rPr lang="pt-BR" smtClean="0"/>
              <a:t>11/05/2014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99973-12CF-4C6D-A541-23CA82E0FF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19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A71340-B53B-4CC1-A8FC-B39E92808BDF}" type="slidenum">
              <a:rPr lang="pt-BR" altLang="pt-BR" smtClean="0"/>
              <a:pPr eaLnBrk="1" hangingPunct="1"/>
              <a:t>1</a:t>
            </a:fld>
            <a:endParaRPr lang="pt-BR" altLang="pt-B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F95E-CBE4-4B99-AABC-82DFB60AB04B}" type="datetimeFigureOut">
              <a:rPr lang="pt-BR" smtClean="0"/>
              <a:t>11/05/2014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9E89-BCB3-45D9-8086-44E8AC506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36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F95E-CBE4-4B99-AABC-82DFB60AB04B}" type="datetimeFigureOut">
              <a:rPr lang="pt-BR" smtClean="0"/>
              <a:t>11/05/2014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9E89-BCB3-45D9-8086-44E8AC506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00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F95E-CBE4-4B99-AABC-82DFB60AB04B}" type="datetimeFigureOut">
              <a:rPr lang="pt-BR" smtClean="0"/>
              <a:t>11/05/2014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9E89-BCB3-45D9-8086-44E8AC506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38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F95E-CBE4-4B99-AABC-82DFB60AB04B}" type="datetimeFigureOut">
              <a:rPr lang="pt-BR" smtClean="0"/>
              <a:t>11/05/2014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9E89-BCB3-45D9-8086-44E8AC506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39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F95E-CBE4-4B99-AABC-82DFB60AB04B}" type="datetimeFigureOut">
              <a:rPr lang="pt-BR" smtClean="0"/>
              <a:t>11/05/2014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9E89-BCB3-45D9-8086-44E8AC506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40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F95E-CBE4-4B99-AABC-82DFB60AB04B}" type="datetimeFigureOut">
              <a:rPr lang="pt-BR" smtClean="0"/>
              <a:t>11/05/2014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9E89-BCB3-45D9-8086-44E8AC506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18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F95E-CBE4-4B99-AABC-82DFB60AB04B}" type="datetimeFigureOut">
              <a:rPr lang="pt-BR" smtClean="0"/>
              <a:t>11/05/2014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9E89-BCB3-45D9-8086-44E8AC506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7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F95E-CBE4-4B99-AABC-82DFB60AB04B}" type="datetimeFigureOut">
              <a:rPr lang="pt-BR" smtClean="0"/>
              <a:t>11/05/2014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9E89-BCB3-45D9-8086-44E8AC506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14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F95E-CBE4-4B99-AABC-82DFB60AB04B}" type="datetimeFigureOut">
              <a:rPr lang="pt-BR" smtClean="0"/>
              <a:t>11/05/2014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9E89-BCB3-45D9-8086-44E8AC506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33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F95E-CBE4-4B99-AABC-82DFB60AB04B}" type="datetimeFigureOut">
              <a:rPr lang="pt-BR" smtClean="0"/>
              <a:t>11/05/2014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9E89-BCB3-45D9-8086-44E8AC506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75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CF95E-CBE4-4B99-AABC-82DFB60AB04B}" type="datetimeFigureOut">
              <a:rPr lang="pt-BR" smtClean="0"/>
              <a:t>11/05/2014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9E89-BCB3-45D9-8086-44E8AC506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0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CF95E-CBE4-4B99-AABC-82DFB60AB04B}" type="datetimeFigureOut">
              <a:rPr lang="pt-BR" smtClean="0"/>
              <a:t>11/05/2014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29E89-BCB3-45D9-8086-44E8AC506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98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F20C29-9BDF-420D-8F67-9C6A8D9932C6}" type="slidenum">
              <a:rPr lang="pt-BR" altLang="pt-BR" smtClean="0">
                <a:latin typeface="Arial Black" pitchFamily="34" charset="0"/>
              </a:rPr>
              <a:pPr eaLnBrk="1" hangingPunct="1"/>
              <a:t>1</a:t>
            </a:fld>
            <a:endParaRPr lang="pt-BR" altLang="pt-BR" smtClean="0">
              <a:latin typeface="Arial Black" pitchFamily="34" charset="0"/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Tabela Periódica</a:t>
            </a:r>
          </a:p>
        </p:txBody>
      </p:sp>
      <p:sp>
        <p:nvSpPr>
          <p:cNvPr id="4100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Técnico Informática</a:t>
            </a:r>
          </a:p>
          <a:p>
            <a:pPr eaLnBrk="1" hangingPunct="1"/>
            <a:r>
              <a:rPr lang="pt-BR" altLang="pt-BR" dirty="0" smtClean="0"/>
              <a:t>Márcia Schultz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90195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9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709613"/>
            <a:ext cx="76104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71600" y="594928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 Quanto maior o numero atômico (maior o número de prótons) os é são atraídos com mais força.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862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066800"/>
            <a:ext cx="71151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50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819150"/>
            <a:ext cx="780097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47664" y="4725144"/>
            <a:ext cx="3240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4187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538163"/>
            <a:ext cx="7724775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5132" y="6093296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É a energia necessária para arrancar um elétron de um átomo isolado no estado gasoso.</a:t>
            </a:r>
          </a:p>
          <a:p>
            <a:r>
              <a:rPr lang="pt-BR" dirty="0" smtClean="0"/>
              <a:t>Átomo(g)        íon(g)(+) + elétron</a:t>
            </a:r>
            <a:endParaRPr lang="pt-BR" dirty="0"/>
          </a:p>
        </p:txBody>
      </p:sp>
      <p:sp>
        <p:nvSpPr>
          <p:cNvPr id="2" name="Seta para a direita 1"/>
          <p:cNvSpPr/>
          <p:nvPr/>
        </p:nvSpPr>
        <p:spPr>
          <a:xfrm>
            <a:off x="1187624" y="6482383"/>
            <a:ext cx="216024" cy="180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661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33400"/>
            <a:ext cx="79152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518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764704"/>
            <a:ext cx="791527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43608" y="5503689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Tendência de ganhar um ou mais elétrons. É maior no ametais pois esses tem perto de 8 é no nível mais externo.</a:t>
            </a:r>
          </a:p>
          <a:p>
            <a:r>
              <a:rPr lang="pt-BR" dirty="0" smtClean="0"/>
              <a:t>    </a:t>
            </a:r>
            <a:r>
              <a:rPr lang="pt-BR" dirty="0" err="1" smtClean="0"/>
              <a:t>FONClBrISCPH</a:t>
            </a:r>
            <a:endParaRPr lang="pt-BR" dirty="0"/>
          </a:p>
        </p:txBody>
      </p:sp>
      <p:sp>
        <p:nvSpPr>
          <p:cNvPr id="3" name="Seta para a direita 2"/>
          <p:cNvSpPr/>
          <p:nvPr/>
        </p:nvSpPr>
        <p:spPr>
          <a:xfrm>
            <a:off x="1043608" y="6165304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77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633413"/>
            <a:ext cx="783907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978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66725"/>
            <a:ext cx="7800975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39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95313"/>
            <a:ext cx="7915275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660232" y="40466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Experimento demonstrativo de átomos que emitem luz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38870" y="1617237"/>
            <a:ext cx="813410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O espectro da luz visível é continua, o que é </a:t>
            </a:r>
            <a:r>
              <a:rPr lang="pt-BR" b="1" dirty="0" err="1"/>
              <a:t>possivel</a:t>
            </a:r>
            <a:r>
              <a:rPr lang="pt-BR" b="1" dirty="0"/>
              <a:t> perceber quando passamos a luz branca por um prisma. Porém, quando aquecemos um elemento químico seu átomo passa a emitir radiações (luz) em um espectro descontínuo (corresponde a diferença entre os níveis de </a:t>
            </a:r>
            <a:r>
              <a:rPr lang="pt-BR" b="1" dirty="0" err="1"/>
              <a:t>enerdia</a:t>
            </a:r>
            <a:r>
              <a:rPr lang="pt-BR" b="1" dirty="0"/>
              <a:t> desse elétron).  Cada elemento tem um espectro de emissão que funciona como a impressão </a:t>
            </a:r>
            <a:r>
              <a:rPr lang="pt-BR" b="1" dirty="0" err="1"/>
              <a:t>digitial</a:t>
            </a:r>
            <a:r>
              <a:rPr lang="pt-BR" b="1" dirty="0"/>
              <a:t> do elemento</a:t>
            </a:r>
            <a:r>
              <a:rPr lang="pt-BR" b="1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75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062038"/>
            <a:ext cx="79152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79712" y="616530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www.brasilescola.com/quimica/mendeleev-vodka.htm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6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757238"/>
            <a:ext cx="753427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79712" y="2708920"/>
            <a:ext cx="43204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59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81013"/>
            <a:ext cx="77533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2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490663"/>
            <a:ext cx="79152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de seta reta 2"/>
          <p:cNvCxnSpPr>
            <a:endCxn id="6" idx="0"/>
          </p:cNvCxnSpPr>
          <p:nvPr/>
        </p:nvCxnSpPr>
        <p:spPr>
          <a:xfrm flipH="1">
            <a:off x="1079612" y="3933056"/>
            <a:ext cx="324036" cy="1434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1691680" y="3933056"/>
            <a:ext cx="288032" cy="1434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467544" y="536733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Alcalinos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547664" y="538544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Alcalinos Terrosos</a:t>
            </a:r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 flipH="1" flipV="1">
            <a:off x="3851920" y="1268760"/>
            <a:ext cx="280831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987824" y="8367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Calcogênios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 flipH="1" flipV="1">
            <a:off x="5508104" y="1021378"/>
            <a:ext cx="1440160" cy="1255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716016" y="6926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Halôgenios</a:t>
            </a:r>
            <a:endParaRPr lang="pt-BR" dirty="0"/>
          </a:p>
        </p:txBody>
      </p:sp>
      <p:cxnSp>
        <p:nvCxnSpPr>
          <p:cNvPr id="17" name="Conector de seta reta 16"/>
          <p:cNvCxnSpPr/>
          <p:nvPr/>
        </p:nvCxnSpPr>
        <p:spPr>
          <a:xfrm flipV="1">
            <a:off x="7380312" y="126876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6876256" y="836712"/>
            <a:ext cx="165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Gases Nobres</a:t>
            </a:r>
            <a:endParaRPr lang="pt-BR" dirty="0"/>
          </a:p>
        </p:txBody>
      </p:sp>
      <p:cxnSp>
        <p:nvCxnSpPr>
          <p:cNvPr id="20" name="Conector de seta reta 19"/>
          <p:cNvCxnSpPr/>
          <p:nvPr/>
        </p:nvCxnSpPr>
        <p:spPr>
          <a:xfrm flipH="1" flipV="1">
            <a:off x="1835696" y="1268760"/>
            <a:ext cx="367240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67544" y="8367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Grupo do Boro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796136" y="21293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084168" y="212935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</a:t>
            </a:r>
            <a:endParaRPr lang="pt-BR" dirty="0"/>
          </a:p>
        </p:txBody>
      </p:sp>
      <p:sp>
        <p:nvSpPr>
          <p:cNvPr id="26" name="Chave direita 25"/>
          <p:cNvSpPr/>
          <p:nvPr/>
        </p:nvSpPr>
        <p:spPr>
          <a:xfrm rot="16200000">
            <a:off x="3353716" y="902868"/>
            <a:ext cx="528356" cy="3276364"/>
          </a:xfrm>
          <a:prstGeom prst="rightBrace">
            <a:avLst>
              <a:gd name="adj1" fmla="val 8333"/>
              <a:gd name="adj2" fmla="val 492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2303748" y="203012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Metais de Transição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96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1" y="471488"/>
            <a:ext cx="8029575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208902" y="1268760"/>
            <a:ext cx="208823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Massa atômica</a:t>
            </a:r>
            <a:endParaRPr lang="pt-BR" sz="105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53018" y="1736912"/>
            <a:ext cx="43924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(as vezes o nome fica na lateral do símbolo)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166196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28650"/>
            <a:ext cx="795337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87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23863"/>
            <a:ext cx="7915275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3527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183</Words>
  <Application>Microsoft Office PowerPoint</Application>
  <PresentationFormat>Apresentação na tela (4:3)</PresentationFormat>
  <Paragraphs>30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Tabela Periódica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mrschultz</dc:creator>
  <cp:lastModifiedBy>mrschultz</cp:lastModifiedBy>
  <cp:revision>27</cp:revision>
  <dcterms:created xsi:type="dcterms:W3CDTF">2014-05-11T10:55:17Z</dcterms:created>
  <dcterms:modified xsi:type="dcterms:W3CDTF">2014-05-11T15:13:52Z</dcterms:modified>
</cp:coreProperties>
</file>