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Clique para editar o formato de notas</a:t>
            </a:r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pt-BR"/>
              <a:t>&lt;cabeçalho&gt;</a:t>
            </a:r>
            <a:endParaRPr/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pt-BR"/>
              <a:t>&lt;data/hora&gt;</a:t>
            </a:r>
            <a:endParaRPr/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pt-BR"/>
              <a:t>&lt;rodapé&gt;</a:t>
            </a:r>
            <a:endParaRPr/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11E19171-4111-41A1-A101-811131018121}" type="slidenum">
              <a:rPr lang="pt-BR"/>
              <a:pPr algn="r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92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45262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8568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5720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3520" y="396828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968280"/>
            <a:ext cx="8228520" cy="2158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/>
        </p:nvSpPr>
        <p:spPr>
          <a:xfrm>
            <a:off x="0" y="5105520"/>
            <a:ext cx="9143640" cy="175212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4DCFA"/>
              </a:gs>
            </a:gsLst>
            <a:path path="circle"/>
          </a:gradFill>
        </p:spPr>
      </p:sp>
      <p:sp>
        <p:nvSpPr>
          <p:cNvPr id="10" name="CustomShape 2"/>
          <p:cNvSpPr/>
          <p:nvPr/>
        </p:nvSpPr>
        <p:spPr>
          <a:xfrm>
            <a:off x="0" y="0"/>
            <a:ext cx="9143640" cy="510516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4DCFA"/>
              </a:gs>
            </a:gsLst>
            <a:path path="circle"/>
          </a:gradFill>
        </p:spPr>
      </p:sp>
      <p:sp>
        <p:nvSpPr>
          <p:cNvPr id="2" name="CustomShape 3"/>
          <p:cNvSpPr/>
          <p:nvPr/>
        </p:nvSpPr>
        <p:spPr>
          <a:xfrm>
            <a:off x="0" y="3768480"/>
            <a:ext cx="9143640" cy="228564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lin ang="5400000"/>
          </a:gradFill>
        </p:spPr>
      </p:sp>
      <p:sp>
        <p:nvSpPr>
          <p:cNvPr id="3" name="CustomShape 4"/>
          <p:cNvSpPr/>
          <p:nvPr/>
        </p:nvSpPr>
        <p:spPr>
          <a:xfrm>
            <a:off x="0" y="1600200"/>
            <a:ext cx="9143640" cy="5105160"/>
          </a:xfrm>
          <a:prstGeom prst="ellipse">
            <a:avLst/>
          </a:pr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circle"/>
          </a:gradFill>
        </p:spPr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r>
              <a:rPr lang="pt-BR">
                <a:solidFill>
                  <a:srgbClr val="000000"/>
                </a:solidFill>
                <a:latin typeface="Trebuchet MS"/>
              </a:rPr>
              <a:t>07/09/11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0" y="0"/>
            <a:ext cx="360" cy="360"/>
          </a:xfrm>
          <a:prstGeom prst="rect">
            <a:avLst/>
          </a:prstGeom>
        </p:spPr>
        <p:txBody>
          <a:bodyPr lIns="90000" tIns="45000" rIns="90000" bIns="45000"/>
          <a:lstStyle/>
          <a:p>
            <a:fld id="{B1A151A1-31C1-4121-91E1-114171E17181}" type="slidenum">
              <a:rPr lang="pt-BR">
                <a:solidFill>
                  <a:srgbClr val="000000"/>
                </a:solidFill>
                <a:latin typeface="Trebuchet MS"/>
              </a:rPr>
              <a:pPr/>
              <a:t>‹nº›</a:t>
            </a:fld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r>
              <a:rPr lang="pt-BR"/>
              <a:t>Clique para editar o formato do texto do título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pt-BR"/>
              <a:t>Clique para editar o formato do texto da estrutura de tópicos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pt-BR"/>
              <a:t>2.º Nível da estrutura de tópicos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pt-BR"/>
              <a:t>3.º Nível da estrutura de tópicos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pt-BR"/>
              <a:t>4.º Nível da estrutura de tópicos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pt-BR"/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/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/>
              <a:t>7.º Nível da estrutura de tópicos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pt-BR"/>
              <a:t>8.º Nível da estrutura de tópicos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pt-BR"/>
              <a:t>9.º Nível da estrutura de tópicos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395640" y="404640"/>
            <a:ext cx="3809520" cy="2539800"/>
          </a:xfrm>
          <a:prstGeom prst="rect">
            <a:avLst/>
          </a:prstGeom>
        </p:spPr>
      </p:pic>
      <p:pic>
        <p:nvPicPr>
          <p:cNvPr id="51" name="Imagem 2"/>
          <p:cNvPicPr/>
          <p:nvPr/>
        </p:nvPicPr>
        <p:blipFill>
          <a:blip r:embed="rId3"/>
          <a:stretch>
            <a:fillRect/>
          </a:stretch>
        </p:blipFill>
        <p:spPr>
          <a:xfrm>
            <a:off x="417600" y="3684240"/>
            <a:ext cx="3787560" cy="2232000"/>
          </a:xfrm>
          <a:prstGeom prst="rect">
            <a:avLst/>
          </a:prstGeom>
        </p:spPr>
      </p:pic>
      <p:sp>
        <p:nvSpPr>
          <p:cNvPr id="52" name="CustomShape 1"/>
          <p:cNvSpPr/>
          <p:nvPr/>
        </p:nvSpPr>
        <p:spPr>
          <a:xfrm>
            <a:off x="4428000" y="404640"/>
            <a:ext cx="3600000" cy="22233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1957 – A URSS CRIA E MANDA AO ESPAÇO O PRIMEIRO SATPELITE ARTIFICIAL, CHAMADO SPUTINIK.</a:t>
            </a:r>
            <a:endParaRPr/>
          </a:p>
        </p:txBody>
      </p:sp>
      <p:sp>
        <p:nvSpPr>
          <p:cNvPr id="53" name="CustomShape 2"/>
          <p:cNvSpPr/>
          <p:nvPr/>
        </p:nvSpPr>
        <p:spPr>
          <a:xfrm>
            <a:off x="4428000" y="3684240"/>
            <a:ext cx="4464000" cy="22233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1957 – EM NOVEMBRO, LAIKA SE TORNA O PRIMEIRO SER VIVO TERRESTRE A VIAJAR PELO ESPAÇO, NA SPUTINIK II.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710640" y="408240"/>
            <a:ext cx="3501000" cy="2664000"/>
          </a:xfrm>
          <a:prstGeom prst="rect">
            <a:avLst/>
          </a:prstGeom>
        </p:spPr>
      </p:pic>
      <p:pic>
        <p:nvPicPr>
          <p:cNvPr id="55" name="Imagem 2"/>
          <p:cNvPicPr/>
          <p:nvPr/>
        </p:nvPicPr>
        <p:blipFill>
          <a:blip r:embed="rId3"/>
          <a:stretch>
            <a:fillRect/>
          </a:stretch>
        </p:blipFill>
        <p:spPr>
          <a:xfrm>
            <a:off x="5000040" y="404640"/>
            <a:ext cx="3693960" cy="3907800"/>
          </a:xfrm>
          <a:prstGeom prst="rect">
            <a:avLst/>
          </a:prstGeom>
        </p:spPr>
      </p:pic>
      <p:sp>
        <p:nvSpPr>
          <p:cNvPr id="56" name="CustomShape 1"/>
          <p:cNvSpPr/>
          <p:nvPr/>
        </p:nvSpPr>
        <p:spPr>
          <a:xfrm>
            <a:off x="179640" y="3429000"/>
            <a:ext cx="4608000" cy="26499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1961 – O SOVIÉTICO YURI GAGARIN FOI O PRIMEIRO HOMEM A IR AO ESPAÇO A BORDO DA NAVE ESPACIAL VOSTOK 1 – É SUA A FAMOSA FRASE: “A TERRA É AZUL!”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323640" y="332640"/>
            <a:ext cx="3009600" cy="2208960"/>
          </a:xfrm>
          <a:prstGeom prst="rect">
            <a:avLst/>
          </a:prstGeom>
        </p:spPr>
      </p:pic>
      <p:pic>
        <p:nvPicPr>
          <p:cNvPr id="58" name="Imagem 2"/>
          <p:cNvPicPr/>
          <p:nvPr/>
        </p:nvPicPr>
        <p:blipFill>
          <a:blip r:embed="rId3"/>
          <a:stretch>
            <a:fillRect/>
          </a:stretch>
        </p:blipFill>
        <p:spPr>
          <a:xfrm>
            <a:off x="179640" y="3055680"/>
            <a:ext cx="3960000" cy="2969280"/>
          </a:xfrm>
          <a:prstGeom prst="rect">
            <a:avLst/>
          </a:prstGeom>
        </p:spPr>
      </p:pic>
      <p:pic>
        <p:nvPicPr>
          <p:cNvPr id="59" name="Imagem 3"/>
          <p:cNvPicPr/>
          <p:nvPr/>
        </p:nvPicPr>
        <p:blipFill>
          <a:blip r:embed="rId4"/>
          <a:stretch>
            <a:fillRect/>
          </a:stretch>
        </p:blipFill>
        <p:spPr>
          <a:xfrm>
            <a:off x="7308360" y="3703320"/>
            <a:ext cx="1666440" cy="2361960"/>
          </a:xfrm>
          <a:prstGeom prst="rect">
            <a:avLst/>
          </a:prstGeom>
        </p:spPr>
      </p:pic>
      <p:sp>
        <p:nvSpPr>
          <p:cNvPr id="60" name="CustomShape 1"/>
          <p:cNvSpPr/>
          <p:nvPr/>
        </p:nvSpPr>
        <p:spPr>
          <a:xfrm>
            <a:off x="3564000" y="332640"/>
            <a:ext cx="5184360" cy="17967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1963 – A SOVIÉTICA VALENTINA TERESHKOVA TORNA-SE A PRIMEIRA MULHER A IR AO ESPAÇO.</a:t>
            </a:r>
            <a:endParaRPr/>
          </a:p>
        </p:txBody>
      </p:sp>
      <p:sp>
        <p:nvSpPr>
          <p:cNvPr id="61" name="CustomShape 2"/>
          <p:cNvSpPr/>
          <p:nvPr/>
        </p:nvSpPr>
        <p:spPr>
          <a:xfrm>
            <a:off x="4284000" y="3055680"/>
            <a:ext cx="2664000" cy="30164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400">
                <a:solidFill>
                  <a:srgbClr val="000000"/>
                </a:solidFill>
                <a:latin typeface="Trebuchet MS"/>
              </a:rPr>
              <a:t>1965 – ALEXEI LEONOV, COSMONAUTA DA URSS É O PRIMEIRO HOMEM A REALIZAR UMA CAMINHA ESPACIAL.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467640" y="1340640"/>
            <a:ext cx="3809520" cy="2914200"/>
          </a:xfrm>
          <a:prstGeom prst="rect">
            <a:avLst/>
          </a:prstGeom>
        </p:spPr>
      </p:pic>
      <p:sp>
        <p:nvSpPr>
          <p:cNvPr id="63" name="CustomShape 1"/>
          <p:cNvSpPr/>
          <p:nvPr/>
        </p:nvSpPr>
        <p:spPr>
          <a:xfrm>
            <a:off x="4500000" y="1628640"/>
            <a:ext cx="4176000" cy="17967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1966 – LUNA 1, DA URSS FOI O PRIMEIRO VEICULO NÃO TRIPULADO A CHEGAR À LUA.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251640" y="476640"/>
            <a:ext cx="4368600" cy="4876560"/>
          </a:xfrm>
          <a:prstGeom prst="rect">
            <a:avLst/>
          </a:prstGeom>
        </p:spPr>
      </p:pic>
      <p:sp>
        <p:nvSpPr>
          <p:cNvPr id="65" name="CustomShape 1"/>
          <p:cNvSpPr/>
          <p:nvPr/>
        </p:nvSpPr>
        <p:spPr>
          <a:xfrm>
            <a:off x="4788000" y="476640"/>
            <a:ext cx="4104000" cy="43563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1969 – A MISSÃO APOLO 11 DOS EUA CHEGA A LUA. TRIPULADA POR NEIL AMSTRONG, EDWING ALDRIN E MICHAEL COLLINS; AMSTRONG FOI O PRIMEIRO HOMEM A COLOCAR OS PÉS NA LUA.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467640" y="332640"/>
            <a:ext cx="4571640" cy="3555720"/>
          </a:xfrm>
          <a:prstGeom prst="rect">
            <a:avLst/>
          </a:prstGeom>
        </p:spPr>
      </p:pic>
      <p:pic>
        <p:nvPicPr>
          <p:cNvPr id="67" name="Imagem 2"/>
          <p:cNvPicPr/>
          <p:nvPr/>
        </p:nvPicPr>
        <p:blipFill>
          <a:blip r:embed="rId3"/>
          <a:stretch>
            <a:fillRect/>
          </a:stretch>
        </p:blipFill>
        <p:spPr>
          <a:xfrm>
            <a:off x="6012000" y="1158120"/>
            <a:ext cx="2409480" cy="1904760"/>
          </a:xfrm>
          <a:prstGeom prst="rect">
            <a:avLst/>
          </a:prstGeom>
        </p:spPr>
      </p:pic>
      <p:pic>
        <p:nvPicPr>
          <p:cNvPr id="68" name="Imagem 3"/>
          <p:cNvPicPr/>
          <p:nvPr/>
        </p:nvPicPr>
        <p:blipFill>
          <a:blip r:embed="rId4"/>
          <a:stretch>
            <a:fillRect/>
          </a:stretch>
        </p:blipFill>
        <p:spPr>
          <a:xfrm>
            <a:off x="1115640" y="4437000"/>
            <a:ext cx="2571480" cy="1780920"/>
          </a:xfrm>
          <a:prstGeom prst="rect">
            <a:avLst/>
          </a:prstGeom>
        </p:spPr>
      </p:pic>
      <p:pic>
        <p:nvPicPr>
          <p:cNvPr id="69" name="Imagem 4"/>
          <p:cNvPicPr/>
          <p:nvPr/>
        </p:nvPicPr>
        <p:blipFill>
          <a:blip r:embed="rId5"/>
          <a:stretch>
            <a:fillRect/>
          </a:stretch>
        </p:blipFill>
        <p:spPr>
          <a:xfrm>
            <a:off x="5879520" y="4122720"/>
            <a:ext cx="2133360" cy="214272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Imagem 1"/>
          <p:cNvPicPr/>
          <p:nvPr/>
        </p:nvPicPr>
        <p:blipFill>
          <a:blip r:embed="rId2"/>
          <a:stretch>
            <a:fillRect/>
          </a:stretch>
        </p:blipFill>
        <p:spPr>
          <a:xfrm>
            <a:off x="755640" y="692640"/>
            <a:ext cx="3024000" cy="2376000"/>
          </a:xfrm>
          <a:prstGeom prst="rect">
            <a:avLst/>
          </a:prstGeom>
        </p:spPr>
      </p:pic>
      <p:sp>
        <p:nvSpPr>
          <p:cNvPr id="71" name="CustomShape 1"/>
          <p:cNvSpPr/>
          <p:nvPr/>
        </p:nvSpPr>
        <p:spPr>
          <a:xfrm>
            <a:off x="4212000" y="908640"/>
            <a:ext cx="4248000" cy="17967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1972 – A MISSÃO APOLO 17 CHEGA À LUA. FOI A ÚLTIMA VIAGEM DO HOMEM À LUA.</a:t>
            </a:r>
            <a:endParaRPr/>
          </a:p>
        </p:txBody>
      </p:sp>
      <p:pic>
        <p:nvPicPr>
          <p:cNvPr id="72" name="Imagem 3"/>
          <p:cNvPicPr/>
          <p:nvPr/>
        </p:nvPicPr>
        <p:blipFill>
          <a:blip r:embed="rId3"/>
          <a:stretch>
            <a:fillRect/>
          </a:stretch>
        </p:blipFill>
        <p:spPr>
          <a:xfrm>
            <a:off x="755640" y="3285000"/>
            <a:ext cx="3024000" cy="2857320"/>
          </a:xfrm>
          <a:prstGeom prst="rect">
            <a:avLst/>
          </a:prstGeom>
        </p:spPr>
      </p:pic>
      <p:sp>
        <p:nvSpPr>
          <p:cNvPr id="73" name="CustomShape 2"/>
          <p:cNvSpPr/>
          <p:nvPr/>
        </p:nvSpPr>
        <p:spPr>
          <a:xfrm>
            <a:off x="3906000" y="3445200"/>
            <a:ext cx="4571640" cy="179676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pt-BR" sz="2800">
                <a:solidFill>
                  <a:srgbClr val="000000"/>
                </a:solidFill>
                <a:latin typeface="Trebuchet MS"/>
              </a:rPr>
              <a:t>1981 – O COLUMBIA, DOS EUA, FOI O PRIMEIRO ÔNIBUS ESPACIAL A VIAJAR AO ESPAÇO.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</Words>
  <PresentationFormat>Apresentação na tela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IF Sul-rio-grandense</cp:lastModifiedBy>
  <cp:revision>1</cp:revision>
  <dcterms:modified xsi:type="dcterms:W3CDTF">2013-02-28T11:43:47Z</dcterms:modified>
</cp:coreProperties>
</file>