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5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39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9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7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8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5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77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EA8-147B-4A69-8718-50E3F4B0AA7F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22CC-7760-4BA6-BA37-A4D4668F8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3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PROCESSOS DE SEPARAÇÃO DE MISTURAS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0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FUNIS DE SEPARAÇÃO OU DE DECANTAÇÃO </a:t>
            </a:r>
            <a:r>
              <a:rPr lang="pt-BR" sz="2400" dirty="0" smtClean="0"/>
              <a:t>(Laboratório)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1" y="2204864"/>
            <a:ext cx="3672459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0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DESTILAÇÃO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Processo físico que serve para desdobrar as misturas homogêneas, como a solução de sólido em líquidos (</a:t>
            </a:r>
            <a:r>
              <a:rPr lang="pt-BR" sz="2800" b="1" dirty="0" smtClean="0"/>
              <a:t>destilação simples</a:t>
            </a:r>
            <a:r>
              <a:rPr lang="pt-BR" sz="2800" dirty="0" smtClean="0"/>
              <a:t>) ou a solução de dois ou mais líquidos (</a:t>
            </a:r>
            <a:r>
              <a:rPr lang="pt-BR" sz="2800" b="1" dirty="0" smtClean="0"/>
              <a:t>destilação fracionada</a:t>
            </a:r>
            <a:r>
              <a:rPr lang="pt-BR" sz="2800" dirty="0" smtClean="0"/>
              <a:t>).</a:t>
            </a: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6" y="3390468"/>
            <a:ext cx="5391874" cy="34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DESTILAÇÃO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ALAMBIQUE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1"/>
            <a:ext cx="8631593" cy="351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0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DESTILAÇÃO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TORRE DE DESTILAÇÃO DE PETRÓLEO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893594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8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CRISTALIZAÇÃO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algn="just"/>
            <a:r>
              <a:rPr lang="pt-BR" dirty="0" smtClean="0"/>
              <a:t>Processo físico que serve para separar e purificar sólidos.</a:t>
            </a:r>
          </a:p>
          <a:p>
            <a:pPr algn="just"/>
            <a:r>
              <a:rPr lang="pt-BR" dirty="0" smtClean="0"/>
              <a:t>Em uma salina: a água do mar evapora lentamente 			   fazendo com que o </a:t>
            </a:r>
            <a:r>
              <a:rPr lang="pt-BR" smtClean="0"/>
              <a:t>sal precipite.</a:t>
            </a: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7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SUBSTÂNCIA PURA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b="1" dirty="0" smtClean="0"/>
              <a:t>Substância pura </a:t>
            </a:r>
            <a:r>
              <a:rPr lang="pt-BR" dirty="0" smtClean="0"/>
              <a:t>(ou simplesmente substância, ou ainda, espécie química) é um material único, isento de outros materiais e que apresenta constantes físicas bem definidas.</a:t>
            </a:r>
          </a:p>
          <a:p>
            <a:pPr algn="just"/>
            <a:r>
              <a:rPr lang="pt-BR" dirty="0" smtClean="0"/>
              <a:t>As constantes físicas são utilizadas como critérios das substâncias químicas.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" y="4797152"/>
            <a:ext cx="8519465" cy="17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FILTRAÇÃO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um processo mecânico que serve para desdobrar (separar constituintes de misturas)  misturas heterogêneas de um sólido disperso em um líquido ou em um gás.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/>
          <a:stretch/>
        </p:blipFill>
        <p:spPr bwMode="auto">
          <a:xfrm>
            <a:off x="899592" y="3648801"/>
            <a:ext cx="5768627" cy="320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21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FILTRAÇÃO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Laboratório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4942"/>
            <a:ext cx="5796153" cy="46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6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FILTRAÇÃO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Industrial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76872"/>
            <a:ext cx="6111164" cy="424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41997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Filtro-prensa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87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Processo mecânico que serve para desdobrar misturas heterogêneas de um sólido num líquido ou de dois líquidos imiscíveis entre si.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23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A areia que está em suspensão na água vai se depositando no fundo do recipiente (processo chamado </a:t>
            </a:r>
            <a:r>
              <a:rPr lang="pt-BR" sz="2800" b="1" dirty="0" smtClean="0"/>
              <a:t>sedimentação</a:t>
            </a:r>
            <a:r>
              <a:rPr lang="pt-BR" sz="2800" dirty="0" smtClean="0"/>
              <a:t>); no final, a água pode ser separada ou por inclinação do recipiente (processo de </a:t>
            </a:r>
            <a:r>
              <a:rPr lang="pt-BR" sz="2800" b="1" dirty="0" smtClean="0"/>
              <a:t>decantação</a:t>
            </a:r>
            <a:r>
              <a:rPr lang="pt-BR" sz="2800" dirty="0" smtClean="0"/>
              <a:t>) ou por aspiração com auxílio de um sifão Processo de </a:t>
            </a:r>
            <a:r>
              <a:rPr lang="pt-BR" sz="2800" b="1" dirty="0" err="1" smtClean="0"/>
              <a:t>sifonação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21088"/>
            <a:ext cx="6669405" cy="24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9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CENTRIFUGAÇÃO</a:t>
            </a:r>
          </a:p>
          <a:p>
            <a:pPr algn="just"/>
            <a:r>
              <a:rPr lang="pt-BR" sz="2800" dirty="0" smtClean="0"/>
              <a:t>Processo acelerado de sedimentação.</a:t>
            </a:r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4889"/>
            <a:ext cx="7287768" cy="37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CÂMARAS DE POEIRA (na indústria)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3"/>
            <a:ext cx="8828532" cy="40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58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244</Words>
  <Application>Microsoft Office PowerPoint</Application>
  <PresentationFormat>Apresentação na tela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PROCESSOS DE SEPARAÇÃO DE MISTURAS</vt:lpstr>
      <vt:lpstr>SUBSTÂNCIA PURA</vt:lpstr>
      <vt:lpstr>FILTRAÇÃO</vt:lpstr>
      <vt:lpstr>FILTRAÇÃO</vt:lpstr>
      <vt:lpstr>FILTRAÇÃO</vt:lpstr>
      <vt:lpstr>DECANTAÇÃO</vt:lpstr>
      <vt:lpstr>DECANTAÇÃO</vt:lpstr>
      <vt:lpstr>DECANTAÇÃO</vt:lpstr>
      <vt:lpstr>DECANTAÇÃO</vt:lpstr>
      <vt:lpstr>DECANTAÇÃO</vt:lpstr>
      <vt:lpstr>DESTILAÇÃO</vt:lpstr>
      <vt:lpstr>DESTILAÇÃO</vt:lpstr>
      <vt:lpstr>DESTILAÇÃO</vt:lpstr>
      <vt:lpstr>CRISTALIZAÇÃO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PROCESSOS DE SEPARAÇÃO DE MISTURAS</dc:title>
  <dc:creator>Cesar</dc:creator>
  <cp:lastModifiedBy>Cesar</cp:lastModifiedBy>
  <cp:revision>10</cp:revision>
  <dcterms:created xsi:type="dcterms:W3CDTF">2017-03-13T06:19:25Z</dcterms:created>
  <dcterms:modified xsi:type="dcterms:W3CDTF">2017-03-13T08:12:25Z</dcterms:modified>
</cp:coreProperties>
</file>