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oudy Old Style" pitchFamily="1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algn="l">
              <a:defRPr/>
            </a:lvl1pPr>
          </a:lstStyle>
          <a:p>
            <a:fld id="{C80B7D42-8DFE-4C2A-B921-DBD53E2A7A14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/>
          <a:lstStyle>
            <a:lvl1pPr>
              <a:defRPr sz="1100">
                <a:latin typeface="Rockwell" pitchFamily="1" charset="0"/>
              </a:defRPr>
            </a:lvl1pPr>
          </a:lstStyle>
          <a:p>
            <a:fld id="{79902595-824B-4F08-ADDF-6484472AD6A8}" type="slidenum">
              <a:rPr lang="en-US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5C1F18A1-0ABF-4720-990E-B8CDAC40AA15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380ED5B1-C640-418A-B1E8-7D7840BF4D8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A16B0A55-2E52-411F-9592-29C1E1AA0C4D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163398DE-0261-4D1F-890A-0D97D8CB60D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84BF70-CF88-4AC6-B971-BE9F56CD6D30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EB4CB-981C-4242-B2EC-BA283819927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8DE98F-4EDB-421E-812E-A4EBBD976AD6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D639F-DE9C-40C5-B3F8-7F051817018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0C3CAE-4477-4E1E-8CDF-11CDFCB57957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092FA-14BD-482A-9DF4-0C2EC607DF9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2CC92A66-A9A5-4E22-A7F3-D03D124B7094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69B9CA2-F71C-4021-832F-44F0B385906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fld id="{E74A7AB6-7E86-42B6-B4EC-E7AAD7DAEC50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47749E2A-663E-462B-ADF2-21DC53C1762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F46E39D3-91A8-4D1B-9669-9465DAD1FB89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2599BE0C-71A8-4817-8265-916AC2C904F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8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fld id="{DBF6F8CD-4165-4B54-A824-8DFD5B84C001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3F14A6C7-EDD4-4CAE-8C56-04E6F6FED0E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D58EFE-04D2-48C7-8039-A496CD80CC7E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85835-D4B4-49A9-B0C5-BD73381D2D1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C41BE9-09A9-4028-B64B-027A1CF85758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030CD5-ADAD-46E4-8958-E0957570BBD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7FDB69-3817-4102-939F-C384B8C18378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9C3D9-7323-46E1-94A2-C98F9CE189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pt-B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/>
            </a:lvl1pPr>
          </a:lstStyle>
          <a:p>
            <a:fld id="{7A834CA9-6F4E-4B83-B260-DF0CD05796CF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>
                <a:latin typeface="Rockwell" pitchFamily="1" charset="0"/>
              </a:defRPr>
            </a:lvl1pPr>
          </a:lstStyle>
          <a:p>
            <a:fld id="{E4B503BF-A95A-41CA-89F1-66BDCD99B19D}" type="slidenum">
              <a:rPr lang="en-US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4E76A5-F7C0-4111-B25B-2C2434CAFE64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E5F43-FAC6-46B6-8086-D9DE794F508F}" type="slidenum">
              <a:rPr lang="en-US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D1C2130A-14FF-4923-AFEF-FE470AE7A677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4502036-5E9A-426B-B167-7640F0C6CBBA}" type="slidenum">
              <a:rPr lang="en-US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pt-BR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5C792036-3A8F-4A03-9EDA-A2EA59F73DF0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806B3F4F-4897-4C69-848A-CEF6AEEE113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9846DF-A368-4798-82BE-84744E26A839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15A5D-D2E4-468B-930B-724B602795C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157A48-3F38-4C49-9AED-F15CEE7037A9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52C18-0B85-45A7-BAE6-95BA6747745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243B98ED-B71C-4152-995D-BD67A641D9EE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8297050-A6F7-408D-938D-ACEA6D76DD1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3613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Rockwell" pitchFamily="1" charset="0"/>
              </a:defRPr>
            </a:lvl1pPr>
          </a:lstStyle>
          <a:p>
            <a:fld id="{313F450A-1CD9-4324-9990-286BADB64D8B}" type="datetimeFigureOut">
              <a:rPr lang="en-US"/>
              <a:pPr/>
              <a:t>3/13/2012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Rockwell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200">
                <a:latin typeface="Impact" pitchFamily="34" charset="0"/>
              </a:defRPr>
            </a:lvl1pPr>
          </a:lstStyle>
          <a:p>
            <a:fld id="{6E85FBB9-A945-4353-B043-7ED14A52CF82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3" r:id="rId2"/>
    <p:sldLayoutId id="2147483702" r:id="rId3"/>
    <p:sldLayoutId id="2147483703" r:id="rId4"/>
    <p:sldLayoutId id="2147483704" r:id="rId5"/>
    <p:sldLayoutId id="2147483705" r:id="rId6"/>
    <p:sldLayoutId id="2147483694" r:id="rId7"/>
    <p:sldLayoutId id="2147483706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" charset="0"/>
          <a:ea typeface="MS PGothic" pitchFamily="34" charset="-128"/>
        </a:defRPr>
      </a:lvl9pPr>
    </p:titleStyle>
    <p:bodyStyle>
      <a:lvl1pPr marL="463550" indent="-463550" algn="l" rtl="0" fontAlgn="base">
        <a:spcBef>
          <a:spcPts val="2000"/>
        </a:spcBef>
        <a:spcAft>
          <a:spcPct val="0"/>
        </a:spcAft>
        <a:buSzPct val="90000"/>
        <a:buBlip>
          <a:blip r:embed="rId22"/>
        </a:buBlip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914400" indent="-457200" algn="l" rtl="0" fontAlgn="base">
        <a:spcBef>
          <a:spcPts val="600"/>
        </a:spcBef>
        <a:spcAft>
          <a:spcPct val="0"/>
        </a:spcAft>
        <a:buSzPct val="90000"/>
        <a:buBlip>
          <a:blip r:embed="rId23"/>
        </a:buBlip>
        <a:defRPr sz="2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255713" indent="-341313" algn="l" rtl="0" fontAlgn="base">
        <a:spcBef>
          <a:spcPts val="600"/>
        </a:spcBef>
        <a:spcAft>
          <a:spcPct val="0"/>
        </a:spcAft>
        <a:buSzPct val="90000"/>
        <a:buBlip>
          <a:blip r:embed="rId24"/>
        </a:buBlip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597025" indent="-341313" algn="l" rtl="0" fontAlgn="base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938338" indent="-341313" algn="l" rtl="0" fontAlgn="base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525"/>
          </a:xfrm>
        </p:spPr>
        <p:txBody>
          <a:bodyPr/>
          <a:lstStyle/>
          <a:p>
            <a:r>
              <a:rPr lang="en-US" smtClean="0">
                <a:ea typeface="MS PGothic" pitchFamily="34" charset="-128"/>
              </a:rPr>
              <a:t>Texto 1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209800" y="5056188"/>
            <a:ext cx="6477000" cy="11747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ea typeface="MS PGothic" pitchFamily="34" charset="-128"/>
              </a:rPr>
              <a:t>Observações iniciais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Para um bom texto: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Invista em uma boa introdução e uma boa conclusão</a:t>
            </a:r>
          </a:p>
          <a:p>
            <a:r>
              <a:rPr lang="en-US" smtClean="0"/>
              <a:t>Revise seu texto para evitar problemas de ortografia</a:t>
            </a:r>
          </a:p>
          <a:p>
            <a:r>
              <a:rPr lang="en-US" smtClean="0"/>
              <a:t>Não repita ideias, organize-as em parágrafos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Para pensar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Pertencer a um grupo é uma condição ou uma decisão?</a:t>
            </a:r>
          </a:p>
          <a:p>
            <a:r>
              <a:rPr lang="en-US" smtClean="0"/>
              <a:t>É possível não pertencer a grupo algum?</a:t>
            </a:r>
          </a:p>
          <a:p>
            <a:r>
              <a:rPr lang="en-US" smtClean="0"/>
              <a:t>Os grupos ditam normas ou os grupos se formam naturalmente por afinidade?</a:t>
            </a:r>
          </a:p>
          <a:p>
            <a:r>
              <a:rPr lang="en-US" smtClean="0"/>
              <a:t>As pessoas negam ser </a:t>
            </a:r>
            <a:r>
              <a:rPr lang="en-US" altLang="en-US" smtClean="0"/>
              <a:t>“</a:t>
            </a:r>
            <a:r>
              <a:rPr lang="en-US" smtClean="0"/>
              <a:t>nerds</a:t>
            </a:r>
            <a:r>
              <a:rPr lang="en-US" altLang="en-US" smtClean="0"/>
              <a:t>”</a:t>
            </a:r>
            <a:r>
              <a:rPr lang="en-US" smtClean="0"/>
              <a:t>, por quê?</a:t>
            </a:r>
          </a:p>
          <a:p>
            <a:r>
              <a:rPr lang="en-US" smtClean="0"/>
              <a:t>É possível não ser influenciado por NADA?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Reescrita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Considera as observações no teu texto e as apresentadas e discutidas em aula e reescreve o texto. </a:t>
            </a:r>
          </a:p>
          <a:p>
            <a:r>
              <a:rPr lang="en-US" smtClean="0"/>
              <a:t>A versão nova deve ser entregue na próxima aula junto com a primeira versão.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Tribos e grupos sociais</a:t>
            </a:r>
            <a:br>
              <a:rPr lang="en-US" smtClean="0"/>
            </a:br>
            <a:endParaRPr lang="en-US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que grupo/tribo pertenço?</a:t>
            </a:r>
          </a:p>
          <a:p>
            <a:r>
              <a:rPr lang="en-US" smtClean="0"/>
              <a:t>A que grupos/tribos pensam que pertenço?</a:t>
            </a:r>
          </a:p>
          <a:p>
            <a:r>
              <a:rPr lang="en-US" smtClean="0"/>
              <a:t>A que grupos/tribos já pertenci?</a:t>
            </a:r>
          </a:p>
          <a:p>
            <a:r>
              <a:rPr lang="en-US" smtClean="0"/>
              <a:t>A que grupos/tribos pretendo pertencer?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Questões de fundo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900" smtClean="0"/>
              <a:t>Reflexão acerca de si – como os grupos sociais me constituem;</a:t>
            </a:r>
          </a:p>
          <a:p>
            <a:pPr>
              <a:lnSpc>
                <a:spcPct val="80000"/>
              </a:lnSpc>
            </a:pPr>
            <a:r>
              <a:rPr lang="en-US" sz="1900" smtClean="0"/>
              <a:t>Eu e os outros – a minha tribo e a tribo dos outros, quem é </a:t>
            </a:r>
            <a:r>
              <a:rPr lang="en-US" altLang="en-US" sz="1900" smtClean="0"/>
              <a:t>“</a:t>
            </a:r>
            <a:r>
              <a:rPr lang="en-US" sz="1900" smtClean="0"/>
              <a:t>normal</a:t>
            </a:r>
            <a:r>
              <a:rPr lang="en-US" altLang="en-US" sz="1900" smtClean="0"/>
              <a:t>”</a:t>
            </a:r>
            <a:r>
              <a:rPr lang="en-US" sz="1900" smtClean="0"/>
              <a:t>;</a:t>
            </a:r>
          </a:p>
          <a:p>
            <a:pPr>
              <a:lnSpc>
                <a:spcPct val="80000"/>
              </a:lnSpc>
            </a:pPr>
            <a:r>
              <a:rPr lang="en-US" sz="1900" smtClean="0"/>
              <a:t>Difícil me rotular, fácil rotular os outros;</a:t>
            </a:r>
          </a:p>
          <a:p>
            <a:pPr>
              <a:lnSpc>
                <a:spcPct val="80000"/>
              </a:lnSpc>
            </a:pPr>
            <a:r>
              <a:rPr lang="en-US" sz="1900" smtClean="0"/>
              <a:t>Preconceitos escondidos, estereótipos;</a:t>
            </a:r>
          </a:p>
          <a:p>
            <a:pPr>
              <a:lnSpc>
                <a:spcPct val="80000"/>
              </a:lnSpc>
            </a:pPr>
            <a:r>
              <a:rPr lang="en-US" sz="1900" smtClean="0"/>
              <a:t>Tribos nos constituem ou nós constituimos as tribos?</a:t>
            </a:r>
          </a:p>
          <a:p>
            <a:pPr>
              <a:lnSpc>
                <a:spcPct val="80000"/>
              </a:lnSpc>
            </a:pPr>
            <a:r>
              <a:rPr lang="en-US" sz="1900" smtClean="0"/>
              <a:t>Diferentes pessoas, diferentes linguagens;</a:t>
            </a:r>
          </a:p>
          <a:p>
            <a:pPr>
              <a:lnSpc>
                <a:spcPct val="80000"/>
              </a:lnSpc>
            </a:pPr>
            <a:endParaRPr lang="en-US" sz="19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90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Questões textuais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Cabeçalho</a:t>
            </a:r>
          </a:p>
          <a:p>
            <a:r>
              <a:rPr lang="en-US" smtClean="0"/>
              <a:t>Título</a:t>
            </a:r>
          </a:p>
          <a:p>
            <a:r>
              <a:rPr lang="en-US" smtClean="0"/>
              <a:t>Parágrafos</a:t>
            </a:r>
          </a:p>
          <a:p>
            <a:r>
              <a:rPr lang="en-US" smtClean="0"/>
              <a:t>Pontuação</a:t>
            </a:r>
          </a:p>
          <a:p>
            <a:r>
              <a:rPr lang="en-US" smtClean="0"/>
              <a:t>Outros comentários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Cabeçalho</a:t>
            </a:r>
            <a:br>
              <a:rPr lang="en-US" smtClean="0"/>
            </a:br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Margem superior, ao centro ou à esquerda</a:t>
            </a:r>
          </a:p>
          <a:p>
            <a:pPr marL="0" indent="0">
              <a:buFontTx/>
              <a:buNone/>
            </a:pPr>
            <a:endParaRPr lang="en-US" smtClean="0"/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1200" smtClean="0"/>
              <a:t>Nome da Instituição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1200" smtClean="0"/>
              <a:t>Nome do curso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1200" smtClean="0"/>
              <a:t>Nome da disciplina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1200" smtClean="0"/>
              <a:t>Nome da  professora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sz="1200" smtClean="0"/>
              <a:t>Nome do aluno</a:t>
            </a:r>
          </a:p>
          <a:p>
            <a:pPr marL="0" indent="0">
              <a:buFontTx/>
              <a:buNone/>
            </a:pPr>
            <a:endParaRPr lang="en-US" smtClean="0"/>
          </a:p>
          <a:p>
            <a:pPr marL="0" indent="0">
              <a:buFontTx/>
              <a:buNone/>
            </a:pPr>
            <a:r>
              <a:rPr lang="en-US" smtClean="0"/>
              <a:t>Margem inferior, ao centro</a:t>
            </a:r>
          </a:p>
          <a:p>
            <a:pPr marL="0" indent="0" algn="ctr">
              <a:buFontTx/>
              <a:buNone/>
            </a:pPr>
            <a:r>
              <a:rPr lang="en-US" sz="1200" smtClean="0"/>
              <a:t>Local e data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Título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Todo texto precisa de um título</a:t>
            </a:r>
          </a:p>
          <a:p>
            <a:r>
              <a:rPr lang="en-US" smtClean="0"/>
              <a:t>Título deve apanhar o leitor, deixá-lo com vontade de ler o texto, mas não podem fazer </a:t>
            </a:r>
            <a:r>
              <a:rPr lang="en-US" altLang="en-US" smtClean="0"/>
              <a:t>“</a:t>
            </a:r>
            <a:r>
              <a:rPr lang="en-US" smtClean="0"/>
              <a:t>propaganda enganosa</a:t>
            </a:r>
            <a:r>
              <a:rPr lang="en-US" altLang="en-US" smtClean="0"/>
              <a:t>”</a:t>
            </a:r>
            <a:endParaRPr lang="en-US" smtClean="0"/>
          </a:p>
          <a:p>
            <a:r>
              <a:rPr lang="en-US" smtClean="0"/>
              <a:t>Título não faz parte do corpo do texto, para compreender o texto, não pode ser preciso retomar (ou conhecer) o título</a:t>
            </a:r>
          </a:p>
          <a:p>
            <a:r>
              <a:rPr lang="en-US" smtClean="0"/>
              <a:t>Título faz parte da etapa final da construção do texto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Parágrafos</a:t>
            </a:r>
            <a:br>
              <a:rPr lang="en-US" smtClean="0"/>
            </a:br>
            <a:endParaRPr lang="en-US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Um texto não é uma lista de frases, um texto é um conjunto de parágrafos encadeados lógica e textualmente;</a:t>
            </a:r>
          </a:p>
          <a:p>
            <a:r>
              <a:rPr lang="en-US" smtClean="0"/>
              <a:t>Frases soltas não constituem parágrafos;</a:t>
            </a:r>
          </a:p>
          <a:p>
            <a:r>
              <a:rPr lang="en-US" smtClean="0"/>
              <a:t>Um parágrafo expressa uma ideia como sub-unidade de uma unidade maior, que é o texto como um todo;</a:t>
            </a:r>
          </a:p>
          <a:p>
            <a:r>
              <a:rPr lang="en-US" smtClean="0"/>
              <a:t>Um parágrafo é um mini texto dentro do texto, tem introdução, desenvolvimento e conslusão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Pontuação</a:t>
            </a:r>
            <a:br>
              <a:rPr lang="en-US" smtClean="0"/>
            </a:br>
            <a:endParaRPr lang="en-US" smtClean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Frases longas dão margem a problemas de pontuação, evite-as!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Para um bom texto, evite: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Frases iniciadas por conjunções como </a:t>
            </a:r>
            <a:r>
              <a:rPr lang="en-US" altLang="en-US" smtClean="0"/>
              <a:t>“</a:t>
            </a:r>
            <a:r>
              <a:rPr lang="en-US" smtClean="0"/>
              <a:t>mas</a:t>
            </a:r>
            <a:r>
              <a:rPr lang="en-US" altLang="en-US" smtClean="0"/>
              <a:t>”</a:t>
            </a:r>
            <a:r>
              <a:rPr lang="en-US" smtClean="0"/>
              <a:t> e </a:t>
            </a:r>
            <a:r>
              <a:rPr lang="en-US" altLang="en-US" smtClean="0"/>
              <a:t>“</a:t>
            </a:r>
            <a:r>
              <a:rPr lang="en-US" smtClean="0"/>
              <a:t>e</a:t>
            </a:r>
            <a:r>
              <a:rPr lang="en-US" altLang="en-US" smtClean="0"/>
              <a:t>”</a:t>
            </a:r>
            <a:r>
              <a:rPr lang="en-US" smtClean="0"/>
              <a:t>;</a:t>
            </a:r>
          </a:p>
          <a:p>
            <a:r>
              <a:rPr lang="en-US" smtClean="0"/>
              <a:t>Repetição de termos;</a:t>
            </a:r>
          </a:p>
          <a:p>
            <a:r>
              <a:rPr lang="en-US" smtClean="0"/>
              <a:t>Uso de termos como </a:t>
            </a:r>
            <a:r>
              <a:rPr lang="en-US" altLang="en-US" smtClean="0"/>
              <a:t>“</a:t>
            </a:r>
            <a:r>
              <a:rPr lang="en-US" smtClean="0"/>
              <a:t> eu acho</a:t>
            </a:r>
            <a:r>
              <a:rPr lang="en-US" altLang="en-US" smtClean="0"/>
              <a:t>”</a:t>
            </a:r>
            <a:r>
              <a:rPr lang="en-US" smtClean="0"/>
              <a:t>, </a:t>
            </a:r>
            <a:r>
              <a:rPr lang="en-US" altLang="en-US" smtClean="0"/>
              <a:t>“</a:t>
            </a:r>
            <a:r>
              <a:rPr lang="en-US" altLang="ja-JP" smtClean="0"/>
              <a:t>bem</a:t>
            </a:r>
            <a:r>
              <a:rPr lang="en-US" altLang="en-US" smtClean="0"/>
              <a:t>”</a:t>
            </a:r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50</TotalTime>
  <Words>425</Words>
  <Application>Microsoft Macintosh PowerPoint</Application>
  <PresentationFormat>Apresentação na tela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Goudy Old Style</vt:lpstr>
      <vt:lpstr>MS PGothic</vt:lpstr>
      <vt:lpstr>Arial</vt:lpstr>
      <vt:lpstr>Calibri</vt:lpstr>
      <vt:lpstr>Rockwell</vt:lpstr>
      <vt:lpstr>Impact</vt:lpstr>
      <vt:lpstr>Inkwell</vt:lpstr>
      <vt:lpstr>Texto 1</vt:lpstr>
      <vt:lpstr>Tribos e grupos sociais </vt:lpstr>
      <vt:lpstr>Questões de fundo</vt:lpstr>
      <vt:lpstr>Questões textuais</vt:lpstr>
      <vt:lpstr>Cabeçalho </vt:lpstr>
      <vt:lpstr>Título</vt:lpstr>
      <vt:lpstr>Parágrafos </vt:lpstr>
      <vt:lpstr>Pontuação </vt:lpstr>
      <vt:lpstr>Para um bom texto, evite:</vt:lpstr>
      <vt:lpstr>Para um bom texto:</vt:lpstr>
      <vt:lpstr>Para pensar</vt:lpstr>
      <vt:lpstr>Reescrita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 1</dc:title>
  <dc:creator>Stefanie moreira</dc:creator>
  <cp:lastModifiedBy>IF Sul-rio-grandense</cp:lastModifiedBy>
  <cp:revision>8</cp:revision>
  <dcterms:created xsi:type="dcterms:W3CDTF">2012-03-12T23:53:02Z</dcterms:created>
  <dcterms:modified xsi:type="dcterms:W3CDTF">2012-03-13T11:56:31Z</dcterms:modified>
</cp:coreProperties>
</file>