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pt-BR" smtClean="0"/>
              <a:t>Click to edit Master title style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4DFEE79-3616-46F6-A3E3-A79F1EFF6842}" type="datetimeFigureOut">
              <a:rPr lang="en-US"/>
              <a:pPr/>
              <a:t>3/13/2012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E87B3D-8A92-4692-BDF3-D22CF62F314B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8F3D14-A898-43E9-9794-6B68F0864D25}" type="datetimeFigureOut">
              <a:rPr lang="en-US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4A6AF2-1253-4F25-9D5F-8502D14357E0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FF7ACA-3F80-4D2D-A4C2-C0F4E446668C}" type="datetimeFigureOut">
              <a:rPr lang="en-US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725B8B-B41C-44BF-856F-BD4DDD58202F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F86F55D1-A05B-4F75-8942-569486AC42A8}" type="datetimeFigureOut">
              <a:rPr lang="en-US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BC418A93-6A1B-4DB2-99FE-6CEBBA2E680D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pt-B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85758C-5A7F-4AF7-8E35-DF4E6C7603BD}" type="datetimeFigureOut">
              <a:rPr lang="en-US"/>
              <a:pPr/>
              <a:t>3/13/2012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E5DB2-9DA3-402E-BA5F-8DCC0B900516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fld id="{AF288963-A118-4DFE-AF20-64EC5652958D}" type="datetimeFigureOut">
              <a:rPr lang="en-US"/>
              <a:pPr/>
              <a:t>3/13/2012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0A11E741-A146-42FE-BD36-93C5E6A9BBC2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CB1000-AA04-4E68-8915-D45E31C29374}" type="datetimeFigureOut">
              <a:rPr lang="en-US"/>
              <a:pPr/>
              <a:t>3/13/2012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8076DA-95F6-4155-8CCF-E327AB82A946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C6E26A9-5CC9-46EF-AFF9-AC2CDCFD29B8}" type="datetimeFigureOut">
              <a:rPr lang="en-US"/>
              <a:pPr/>
              <a:t>3/13/2012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C5C79E-FF5C-407F-A0FF-241281515E41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068EC0-59C0-49EA-9AE5-D09C69CA2A46}" type="datetimeFigureOut">
              <a:rPr lang="en-US"/>
              <a:pPr/>
              <a:t>3/13/2012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484F40-2830-4374-9CB5-922B0F9DB42C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pt-BR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82EEB0-DFBB-469D-8842-14D88B209A6F}" type="datetimeFigureOut">
              <a:rPr lang="en-US"/>
              <a:pPr/>
              <a:t>3/13/2012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AD5FA6-6B18-4B2E-89BD-C31C9180C709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pt-BR" smtClean="0"/>
              <a:t>Click to edit Master title style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CA46A3-F63C-4B6E-8193-679801CB6236}" type="datetimeFigureOut">
              <a:rPr lang="en-US"/>
              <a:pPr/>
              <a:t>3/13/2012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FD342A-959C-464B-AFA6-BF5BEB408ADA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pt-BR" smtClean="0"/>
              <a:t>Click to edit Master title style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100" b="1">
                <a:solidFill>
                  <a:srgbClr val="7F7F7F"/>
                </a:solidFill>
              </a:defRPr>
            </a:lvl1pPr>
          </a:lstStyle>
          <a:p>
            <a:fld id="{ECF48316-D865-446E-AD4D-780FBB1ABD3E}" type="datetimeFigureOut">
              <a:rPr lang="en-US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b="1">
                <a:solidFill>
                  <a:srgbClr val="7F7F7F"/>
                </a:solidFill>
              </a:defRPr>
            </a:lvl1pPr>
          </a:lstStyle>
          <a:p>
            <a:fld id="{EA607BDF-5DEC-4FCD-B149-38D4694C070D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3" r:id="rId1"/>
    <p:sldLayoutId id="2147483975" r:id="rId2"/>
    <p:sldLayoutId id="2147483984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5" r:id="rId9"/>
    <p:sldLayoutId id="2147483981" r:id="rId10"/>
    <p:sldLayoutId id="2147483982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MS PGothic" pitchFamily="34" charset="-128"/>
          <a:cs typeface="+mj-cs"/>
        </a:defRPr>
      </a:lvl1pPr>
      <a:lvl2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  <a:ea typeface="MS PGothic" pitchFamily="34" charset="-128"/>
        </a:defRPr>
      </a:lvl2pPr>
      <a:lvl3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  <a:ea typeface="MS PGothic" pitchFamily="34" charset="-128"/>
        </a:defRPr>
      </a:lvl3pPr>
      <a:lvl4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  <a:ea typeface="MS PGothic" pitchFamily="34" charset="-128"/>
        </a:defRPr>
      </a:lvl4pPr>
      <a:lvl5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  <a:ea typeface="MS PGothic" pitchFamily="34" charset="-128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MS PGothic" pitchFamily="34" charset="-128"/>
          <a:cs typeface="+mn-cs"/>
        </a:defRPr>
      </a:lvl1pPr>
      <a:lvl2pPr marL="547688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MS PGothic" pitchFamily="34" charset="-128"/>
          <a:cs typeface="+mn-cs"/>
        </a:defRPr>
      </a:lvl2pPr>
      <a:lvl3pPr marL="822325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MS PGothic" pitchFamily="34" charset="-128"/>
          <a:cs typeface="+mn-cs"/>
        </a:defRPr>
      </a:lvl3pPr>
      <a:lvl4pPr marL="10969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MS PGothic" pitchFamily="34" charset="-128"/>
          <a:cs typeface="+mn-cs"/>
        </a:defRPr>
      </a:lvl4pPr>
      <a:lvl5pPr marL="13890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MS PGothic" pitchFamily="34" charset="-128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Subtitle 1"/>
          <p:cNvSpPr>
            <a:spLocks noGrp="1"/>
          </p:cNvSpPr>
          <p:nvPr>
            <p:ph type="subTitle" idx="1"/>
          </p:nvPr>
        </p:nvSpPr>
        <p:spPr>
          <a:xfrm>
            <a:off x="1473200" y="5053013"/>
            <a:ext cx="5637213" cy="881062"/>
          </a:xfrm>
        </p:spPr>
        <p:txBody>
          <a:bodyPr/>
          <a:lstStyle/>
          <a:p>
            <a:endParaRPr lang="pt-BR" smtClean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en-US" dirty="0" smtClean="0">
                <a:ea typeface="+mj-ea"/>
              </a:rPr>
              <a:t>Daily routine</a:t>
            </a:r>
            <a:endParaRPr lang="en-US" dirty="0">
              <a:ea typeface="+mj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endParaRPr lang="en-US">
              <a:ea typeface="+mj-ea"/>
            </a:endParaRPr>
          </a:p>
        </p:txBody>
      </p:sp>
      <p:pic>
        <p:nvPicPr>
          <p:cNvPr id="6146" name="Content Placeholder 3" descr="daily routine.jpg"/>
          <p:cNvPicPr>
            <a:picLocks noGrp="1" noChangeAspect="1"/>
          </p:cNvPicPr>
          <p:nvPr>
            <p:ph sz="quarter" idx="13"/>
          </p:nvPr>
        </p:nvPicPr>
        <p:blipFill>
          <a:blip r:embed="rId2"/>
          <a:srcRect t="-449" b="-3207"/>
          <a:stretch>
            <a:fillRect/>
          </a:stretch>
        </p:blipFill>
        <p:spPr>
          <a:xfrm>
            <a:off x="552450" y="317500"/>
            <a:ext cx="7753350" cy="6227763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</p:nvPr>
        </p:nvGraphicFramePr>
        <p:xfrm>
          <a:off x="1143000" y="731838"/>
          <a:ext cx="6971280" cy="5177950"/>
        </p:xfrm>
        <a:graphic>
          <a:graphicData uri="http://schemas.openxmlformats.org/drawingml/2006/table">
            <a:tbl>
              <a:tblPr firstRow="1" lastRow="1" lastCol="1" bandRow="1" bandCol="1">
                <a:tableStyleId>{5940675A-B579-460E-94D1-54222C63F5DA}</a:tableStyleId>
              </a:tblPr>
              <a:tblGrid>
                <a:gridCol w="1742820"/>
                <a:gridCol w="1742820"/>
                <a:gridCol w="1742820"/>
                <a:gridCol w="1742820"/>
              </a:tblGrid>
              <a:tr h="103559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103559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  <a:tr h="1035590"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</a:tr>
              <a:tr h="1035590"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/>
                </a:tc>
              </a:tr>
              <a:tr h="1035590">
                <a:tc>
                  <a:txBody>
                    <a:bodyPr/>
                    <a:lstStyle/>
                    <a:p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6811963" cy="5106987"/>
          </a:xfrm>
        </p:spPr>
        <p:txBody>
          <a:bodyPr/>
          <a:lstStyle/>
          <a:p>
            <a:r>
              <a:rPr lang="en-US" smtClean="0"/>
              <a:t>Verbs relating to squares:</a:t>
            </a:r>
          </a:p>
          <a:p>
            <a:r>
              <a:rPr lang="en-US" smtClean="0"/>
              <a:t>1. to wake up</a:t>
            </a:r>
          </a:p>
          <a:p>
            <a:r>
              <a:rPr lang="en-US" smtClean="0"/>
              <a:t>2. to take a shower</a:t>
            </a:r>
          </a:p>
          <a:p>
            <a:r>
              <a:rPr lang="en-US" smtClean="0"/>
              <a:t>3</a:t>
            </a:r>
          </a:p>
          <a:p>
            <a:r>
              <a:rPr lang="en-US" smtClean="0"/>
              <a:t>4</a:t>
            </a:r>
          </a:p>
          <a:p>
            <a:r>
              <a:rPr lang="en-US" smtClean="0"/>
              <a:t>5</a:t>
            </a:r>
          </a:p>
          <a:p>
            <a:r>
              <a:rPr lang="en-US" smtClean="0"/>
              <a:t>6</a:t>
            </a:r>
          </a:p>
          <a:p>
            <a:r>
              <a:rPr lang="en-US" smtClean="0"/>
              <a:t>…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6883400" cy="5513387"/>
          </a:xfrm>
        </p:spPr>
        <p:txBody>
          <a:bodyPr/>
          <a:lstStyle/>
          <a:p>
            <a:r>
              <a:rPr lang="en-US" smtClean="0"/>
              <a:t>Sentences relating to verbs</a:t>
            </a:r>
          </a:p>
          <a:p>
            <a:r>
              <a:rPr lang="en-US" smtClean="0"/>
              <a:t>1. I wake up.</a:t>
            </a:r>
          </a:p>
          <a:p>
            <a:r>
              <a:rPr lang="en-US" smtClean="0"/>
              <a:t>2. I take a shower</a:t>
            </a:r>
          </a:p>
          <a:p>
            <a:r>
              <a:rPr lang="en-US" smtClean="0"/>
              <a:t>3</a:t>
            </a:r>
          </a:p>
          <a:p>
            <a:r>
              <a:rPr lang="en-US" smtClean="0"/>
              <a:t>4</a:t>
            </a:r>
          </a:p>
          <a:p>
            <a:r>
              <a:rPr lang="en-US" smtClean="0"/>
              <a:t>5</a:t>
            </a:r>
          </a:p>
          <a:p>
            <a:r>
              <a:rPr lang="en-US" smtClean="0"/>
              <a:t>6</a:t>
            </a:r>
          </a:p>
          <a:p>
            <a:r>
              <a:rPr lang="en-US" smtClean="0"/>
              <a:t>…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ＭＳ ゴシック"/>
        <a:font script="Hang" typeface="HY그래픽B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ゴシック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Slipstream.thmx</Template>
  <TotalTime>16</TotalTime>
  <Words>64</Words>
  <Application>Microsoft Macintosh PowerPoint</Application>
  <PresentationFormat>Apresentação na tela (4:3)</PresentationFormat>
  <Paragraphs>37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1" baseType="lpstr">
      <vt:lpstr>Trebuchet MS</vt:lpstr>
      <vt:lpstr>MS PGothic</vt:lpstr>
      <vt:lpstr>Arial</vt:lpstr>
      <vt:lpstr>Georgia</vt:lpstr>
      <vt:lpstr>Calibri</vt:lpstr>
      <vt:lpstr>Slipstream</vt:lpstr>
      <vt:lpstr>Daily routine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Daily routine</dc:title>
  <dc:creator>Stefanie moreira</dc:creator>
  <cp:lastModifiedBy>IF Sul-rio-grandense</cp:lastModifiedBy>
  <cp:revision>2</cp:revision>
  <dcterms:created xsi:type="dcterms:W3CDTF">2012-03-13T00:53:26Z</dcterms:created>
  <dcterms:modified xsi:type="dcterms:W3CDTF">2012-03-13T11:58:54Z</dcterms:modified>
</cp:coreProperties>
</file>