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6ED04B-CD8D-4742-AFCC-07241FA08FE2}" type="datetimeFigureOut">
              <a:rPr lang="pt-BR" smtClean="0"/>
              <a:pPr/>
              <a:t>21/08/2014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A97EA0-5D35-4DA1-B21B-17DB6978578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6000" dirty="0" err="1" smtClean="0"/>
              <a:t>Music</a:t>
            </a:r>
            <a:r>
              <a:rPr lang="pt-BR" sz="6000" dirty="0" smtClean="0"/>
              <a:t> </a:t>
            </a:r>
            <a:r>
              <a:rPr lang="pt-BR" sz="6000" dirty="0" err="1" smtClean="0"/>
              <a:t>project</a:t>
            </a:r>
            <a:endParaRPr lang="pt-BR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800" dirty="0" err="1" smtClean="0"/>
              <a:t>English</a:t>
            </a:r>
            <a:r>
              <a:rPr lang="pt-BR" sz="2800" dirty="0" smtClean="0"/>
              <a:t> 2 – </a:t>
            </a:r>
            <a:r>
              <a:rPr lang="pt-BR" sz="2800" dirty="0" err="1" smtClean="0"/>
              <a:t>group</a:t>
            </a:r>
            <a:r>
              <a:rPr lang="pt-BR" sz="2800" dirty="0" smtClean="0"/>
              <a:t> B</a:t>
            </a:r>
          </a:p>
          <a:p>
            <a:r>
              <a:rPr lang="pt-BR" sz="2800" dirty="0" err="1" smtClean="0"/>
              <a:t>Teacher</a:t>
            </a:r>
            <a:r>
              <a:rPr lang="pt-BR" sz="2800" dirty="0" smtClean="0"/>
              <a:t> Suzana Trevisan</a:t>
            </a:r>
            <a:endParaRPr lang="pt-B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/>
              <a:t>What</a:t>
            </a:r>
            <a:r>
              <a:rPr lang="pt-BR" b="1" dirty="0" smtClean="0"/>
              <a:t> is </a:t>
            </a:r>
            <a:r>
              <a:rPr lang="pt-BR" b="1" dirty="0" err="1" smtClean="0"/>
              <a:t>this</a:t>
            </a:r>
            <a:r>
              <a:rPr lang="pt-BR" b="1" dirty="0" smtClean="0"/>
              <a:t> </a:t>
            </a:r>
            <a:r>
              <a:rPr lang="pt-BR" b="1" dirty="0" err="1" smtClean="0"/>
              <a:t>project</a:t>
            </a:r>
            <a:r>
              <a:rPr lang="pt-BR" b="1" dirty="0" smtClean="0"/>
              <a:t> </a:t>
            </a:r>
            <a:r>
              <a:rPr lang="pt-BR" b="1" dirty="0" err="1" smtClean="0"/>
              <a:t>about</a:t>
            </a:r>
            <a:r>
              <a:rPr lang="pt-BR" b="1" dirty="0" smtClean="0"/>
              <a:t>?</a:t>
            </a:r>
            <a:br>
              <a:rPr lang="pt-BR" b="1" dirty="0" smtClean="0"/>
            </a:br>
            <a:r>
              <a:rPr lang="pt-BR" b="1" dirty="0" err="1" smtClean="0"/>
              <a:t>Introduction</a:t>
            </a:r>
            <a:r>
              <a:rPr lang="pt-BR" b="1" dirty="0" smtClean="0"/>
              <a:t>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Write</a:t>
            </a:r>
            <a:r>
              <a:rPr lang="pt-BR" dirty="0" smtClean="0"/>
              <a:t> a small </a:t>
            </a:r>
            <a:r>
              <a:rPr lang="pt-BR" dirty="0" err="1" smtClean="0"/>
              <a:t>text</a:t>
            </a:r>
            <a:r>
              <a:rPr lang="pt-BR" dirty="0" smtClean="0"/>
              <a:t> to </a:t>
            </a:r>
            <a:r>
              <a:rPr lang="pt-BR" dirty="0" err="1" smtClean="0"/>
              <a:t>talk</a:t>
            </a:r>
            <a:r>
              <a:rPr lang="pt-BR" dirty="0" smtClean="0"/>
              <a:t> </a:t>
            </a:r>
            <a:r>
              <a:rPr lang="pt-BR" dirty="0" err="1" smtClean="0"/>
              <a:t>about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project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For </a:t>
            </a:r>
            <a:r>
              <a:rPr lang="pt-BR" dirty="0" err="1" smtClean="0"/>
              <a:t>example</a:t>
            </a:r>
            <a:r>
              <a:rPr lang="pt-BR" dirty="0" smtClean="0"/>
              <a:t>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</a:t>
            </a:r>
            <a:r>
              <a:rPr lang="pt-BR" i="1" dirty="0" err="1" smtClean="0"/>
              <a:t>This</a:t>
            </a:r>
            <a:r>
              <a:rPr lang="pt-BR" i="1" dirty="0" smtClean="0"/>
              <a:t> is a work </a:t>
            </a:r>
            <a:r>
              <a:rPr lang="pt-BR" i="1" dirty="0" err="1" smtClean="0"/>
              <a:t>we</a:t>
            </a:r>
            <a:r>
              <a:rPr lang="pt-BR" i="1" dirty="0" smtClean="0"/>
              <a:t> </a:t>
            </a:r>
            <a:r>
              <a:rPr lang="pt-BR" i="1" dirty="0" err="1" smtClean="0"/>
              <a:t>developed</a:t>
            </a:r>
            <a:r>
              <a:rPr lang="pt-BR" i="1" dirty="0" smtClean="0"/>
              <a:t> in </a:t>
            </a:r>
            <a:r>
              <a:rPr lang="pt-BR" i="1" dirty="0" err="1" smtClean="0"/>
              <a:t>English</a:t>
            </a:r>
            <a:r>
              <a:rPr lang="pt-BR" i="1" dirty="0" smtClean="0"/>
              <a:t> classes. </a:t>
            </a:r>
            <a:r>
              <a:rPr lang="pt-BR" i="1" dirty="0" err="1" smtClean="0"/>
              <a:t>Our</a:t>
            </a:r>
            <a:r>
              <a:rPr lang="pt-BR" i="1" dirty="0" smtClean="0"/>
              <a:t> </a:t>
            </a:r>
            <a:r>
              <a:rPr lang="pt-BR" b="1" i="1" dirty="0" err="1" smtClean="0"/>
              <a:t>main</a:t>
            </a:r>
            <a:r>
              <a:rPr lang="pt-BR" b="1" i="1" dirty="0" smtClean="0"/>
              <a:t> </a:t>
            </a:r>
            <a:r>
              <a:rPr lang="pt-BR" b="1" i="1" dirty="0" err="1" smtClean="0"/>
              <a:t>goal</a:t>
            </a:r>
            <a:r>
              <a:rPr lang="pt-BR" b="1" i="1" dirty="0" smtClean="0"/>
              <a:t> </a:t>
            </a:r>
            <a:r>
              <a:rPr lang="pt-BR" i="1" dirty="0" smtClean="0"/>
              <a:t>is ...... </a:t>
            </a:r>
            <a:r>
              <a:rPr lang="pt-BR" i="1" dirty="0" err="1" smtClean="0"/>
              <a:t>and</a:t>
            </a:r>
            <a:r>
              <a:rPr lang="pt-BR" i="1" dirty="0" smtClean="0"/>
              <a:t> </a:t>
            </a:r>
            <a:r>
              <a:rPr lang="pt-BR" i="1" dirty="0" err="1" smtClean="0"/>
              <a:t>we</a:t>
            </a:r>
            <a:r>
              <a:rPr lang="pt-BR" i="1" dirty="0" smtClean="0"/>
              <a:t> </a:t>
            </a:r>
            <a:r>
              <a:rPr lang="pt-BR" i="1" dirty="0" err="1" smtClean="0"/>
              <a:t>would</a:t>
            </a:r>
            <a:r>
              <a:rPr lang="pt-BR" i="1" dirty="0" smtClean="0"/>
              <a:t> </a:t>
            </a:r>
            <a:r>
              <a:rPr lang="pt-BR" i="1" dirty="0" err="1" smtClean="0"/>
              <a:t>like</a:t>
            </a:r>
            <a:r>
              <a:rPr lang="pt-BR" i="1" dirty="0" smtClean="0"/>
              <a:t> to </a:t>
            </a:r>
            <a:r>
              <a:rPr lang="pt-BR" i="1" dirty="0" err="1" smtClean="0"/>
              <a:t>answer</a:t>
            </a:r>
            <a:r>
              <a:rPr lang="pt-BR" i="1" dirty="0" smtClean="0"/>
              <a:t> </a:t>
            </a:r>
            <a:r>
              <a:rPr lang="pt-BR" i="1" dirty="0" err="1" smtClean="0"/>
              <a:t>the</a:t>
            </a:r>
            <a:r>
              <a:rPr lang="pt-BR" i="1" dirty="0" smtClean="0"/>
              <a:t> </a:t>
            </a:r>
            <a:r>
              <a:rPr lang="pt-BR" i="1" dirty="0" err="1" smtClean="0"/>
              <a:t>following</a:t>
            </a:r>
            <a:r>
              <a:rPr lang="pt-BR" i="1" dirty="0" smtClean="0"/>
              <a:t> </a:t>
            </a:r>
            <a:r>
              <a:rPr lang="pt-BR" i="1" dirty="0" err="1" smtClean="0"/>
              <a:t>question</a:t>
            </a:r>
            <a:r>
              <a:rPr lang="pt-BR" i="1" dirty="0" smtClean="0"/>
              <a:t>: ________________________?</a:t>
            </a:r>
          </a:p>
          <a:p>
            <a:pPr>
              <a:buNone/>
            </a:pPr>
            <a:endParaRPr lang="pt-BR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 smtClean="0"/>
              <a:t>Research </a:t>
            </a:r>
            <a:r>
              <a:rPr lang="pt-BR" b="1" dirty="0" err="1" smtClean="0"/>
              <a:t>planning</a:t>
            </a:r>
            <a:r>
              <a:rPr lang="pt-BR" b="1" dirty="0" smtClean="0"/>
              <a:t>:</a:t>
            </a:r>
            <a:br>
              <a:rPr lang="pt-BR" b="1" dirty="0" smtClean="0"/>
            </a:br>
            <a:r>
              <a:rPr lang="pt-BR" b="1" dirty="0" err="1" smtClean="0"/>
              <a:t>Methodology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229600" cy="4526280"/>
          </a:xfrm>
        </p:spPr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err="1" smtClean="0"/>
              <a:t>What</a:t>
            </a:r>
            <a:r>
              <a:rPr lang="pt-BR" dirty="0" smtClean="0"/>
              <a:t> are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going</a:t>
            </a:r>
            <a:r>
              <a:rPr lang="pt-BR" dirty="0" smtClean="0"/>
              <a:t> to do?</a:t>
            </a:r>
          </a:p>
          <a:p>
            <a:r>
              <a:rPr lang="pt-BR" dirty="0" err="1" smtClean="0"/>
              <a:t>Where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When</a:t>
            </a:r>
            <a:r>
              <a:rPr lang="pt-BR" dirty="0" smtClean="0"/>
              <a:t>?</a:t>
            </a:r>
          </a:p>
          <a:p>
            <a:r>
              <a:rPr lang="pt-BR" dirty="0" smtClean="0"/>
              <a:t>Who is </a:t>
            </a:r>
            <a:r>
              <a:rPr lang="pt-BR" dirty="0" err="1" smtClean="0"/>
              <a:t>going</a:t>
            </a:r>
            <a:r>
              <a:rPr lang="pt-BR" dirty="0" smtClean="0"/>
              <a:t> to </a:t>
            </a:r>
            <a:r>
              <a:rPr lang="pt-BR" dirty="0" err="1" smtClean="0"/>
              <a:t>participate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What</a:t>
            </a:r>
            <a:r>
              <a:rPr lang="pt-BR" dirty="0" smtClean="0"/>
              <a:t> </a:t>
            </a:r>
            <a:r>
              <a:rPr lang="pt-BR" dirty="0" err="1" smtClean="0"/>
              <a:t>songs</a:t>
            </a:r>
            <a:r>
              <a:rPr lang="pt-BR" dirty="0" smtClean="0"/>
              <a:t>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get</a:t>
            </a:r>
            <a:r>
              <a:rPr lang="pt-BR" dirty="0" smtClean="0"/>
              <a:t>? </a:t>
            </a:r>
            <a:r>
              <a:rPr lang="pt-BR" dirty="0" err="1" smtClean="0"/>
              <a:t>Why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What</a:t>
            </a:r>
            <a:r>
              <a:rPr lang="pt-BR" dirty="0" smtClean="0"/>
              <a:t> do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know</a:t>
            </a:r>
            <a:r>
              <a:rPr lang="pt-BR" dirty="0" smtClean="0"/>
              <a:t> </a:t>
            </a:r>
            <a:r>
              <a:rPr lang="pt-BR" dirty="0" err="1" smtClean="0"/>
              <a:t>about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song</a:t>
            </a:r>
            <a:r>
              <a:rPr lang="pt-BR" dirty="0" smtClean="0"/>
              <a:t>/</a:t>
            </a:r>
            <a:r>
              <a:rPr lang="pt-BR" dirty="0" err="1" smtClean="0"/>
              <a:t>singer</a:t>
            </a:r>
            <a:r>
              <a:rPr lang="pt-BR" dirty="0" smtClean="0"/>
              <a:t>/</a:t>
            </a:r>
            <a:r>
              <a:rPr lang="pt-BR" dirty="0" err="1" smtClean="0"/>
              <a:t>band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How</a:t>
            </a:r>
            <a:r>
              <a:rPr lang="pt-BR" dirty="0" smtClean="0"/>
              <a:t> are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going</a:t>
            </a:r>
            <a:r>
              <a:rPr lang="pt-BR" dirty="0" smtClean="0"/>
              <a:t> to </a:t>
            </a:r>
            <a:r>
              <a:rPr lang="pt-BR" dirty="0" err="1" smtClean="0"/>
              <a:t>get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information</a:t>
            </a:r>
            <a:r>
              <a:rPr lang="pt-BR" dirty="0" smtClean="0"/>
              <a:t>?</a:t>
            </a:r>
          </a:p>
          <a:p>
            <a:r>
              <a:rPr lang="pt-BR" dirty="0" err="1" smtClean="0"/>
              <a:t>How</a:t>
            </a:r>
            <a:r>
              <a:rPr lang="pt-BR" dirty="0" smtClean="0"/>
              <a:t> are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going</a:t>
            </a:r>
            <a:r>
              <a:rPr lang="pt-BR" dirty="0" smtClean="0"/>
              <a:t> to </a:t>
            </a:r>
            <a:r>
              <a:rPr lang="pt-BR" dirty="0" err="1" smtClean="0"/>
              <a:t>present</a:t>
            </a:r>
            <a:r>
              <a:rPr lang="pt-BR" dirty="0" smtClean="0"/>
              <a:t> </a:t>
            </a:r>
            <a:r>
              <a:rPr lang="pt-BR" dirty="0" err="1" smtClean="0"/>
              <a:t>your</a:t>
            </a:r>
            <a:r>
              <a:rPr lang="pt-BR" dirty="0" smtClean="0"/>
              <a:t> </a:t>
            </a:r>
            <a:r>
              <a:rPr lang="pt-BR" dirty="0" err="1" smtClean="0"/>
              <a:t>results</a:t>
            </a:r>
            <a:r>
              <a:rPr lang="pt-BR" dirty="0" smtClean="0"/>
              <a:t>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/>
              <a:t>What</a:t>
            </a:r>
            <a:r>
              <a:rPr lang="pt-BR" b="1" dirty="0" smtClean="0"/>
              <a:t> </a:t>
            </a:r>
            <a:r>
              <a:rPr lang="pt-BR" b="1" dirty="0" err="1" smtClean="0"/>
              <a:t>did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find</a:t>
            </a:r>
            <a:r>
              <a:rPr lang="pt-BR" b="1" dirty="0" smtClean="0"/>
              <a:t> out?</a:t>
            </a:r>
            <a:br>
              <a:rPr lang="pt-BR" b="1" dirty="0" smtClean="0"/>
            </a:br>
            <a:r>
              <a:rPr lang="pt-BR" b="1" dirty="0" err="1" smtClean="0"/>
              <a:t>Result</a:t>
            </a:r>
            <a:r>
              <a:rPr lang="pt-BR" b="1" dirty="0" smtClean="0"/>
              <a:t> </a:t>
            </a:r>
            <a:r>
              <a:rPr lang="pt-BR" b="1" dirty="0" err="1" smtClean="0"/>
              <a:t>analysis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What</a:t>
            </a:r>
            <a:r>
              <a:rPr lang="pt-BR" dirty="0" smtClean="0"/>
              <a:t> are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answers</a:t>
            </a:r>
            <a:r>
              <a:rPr lang="pt-BR" dirty="0" smtClean="0"/>
              <a:t> to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question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built</a:t>
            </a:r>
            <a:r>
              <a:rPr lang="pt-BR" dirty="0" smtClean="0"/>
              <a:t>?</a:t>
            </a:r>
          </a:p>
          <a:p>
            <a:pPr>
              <a:buNone/>
            </a:pPr>
            <a:r>
              <a:rPr lang="pt-BR" dirty="0" err="1" smtClean="0"/>
              <a:t>See</a:t>
            </a:r>
            <a:r>
              <a:rPr lang="pt-BR" dirty="0" smtClean="0"/>
              <a:t>: </a:t>
            </a:r>
            <a:r>
              <a:rPr lang="pt-BR" dirty="0" err="1" smtClean="0"/>
              <a:t>there</a:t>
            </a:r>
            <a:r>
              <a:rPr lang="pt-BR" dirty="0" smtClean="0"/>
              <a:t> </a:t>
            </a:r>
            <a:r>
              <a:rPr lang="pt-BR" dirty="0" err="1" smtClean="0"/>
              <a:t>isn’t</a:t>
            </a:r>
            <a:r>
              <a:rPr lang="pt-BR" dirty="0" smtClean="0"/>
              <a:t> </a:t>
            </a:r>
            <a:r>
              <a:rPr lang="pt-BR" dirty="0" err="1" smtClean="0"/>
              <a:t>just</a:t>
            </a:r>
            <a:r>
              <a:rPr lang="pt-BR" dirty="0" smtClean="0"/>
              <a:t> </a:t>
            </a:r>
            <a:r>
              <a:rPr lang="pt-BR" dirty="0" err="1" smtClean="0"/>
              <a:t>one</a:t>
            </a:r>
            <a:r>
              <a:rPr lang="pt-BR" dirty="0" smtClean="0"/>
              <a:t> </a:t>
            </a:r>
            <a:r>
              <a:rPr lang="pt-BR" dirty="0" err="1" smtClean="0"/>
              <a:t>possible</a:t>
            </a:r>
            <a:r>
              <a:rPr lang="pt-BR" dirty="0" smtClean="0"/>
              <a:t> </a:t>
            </a:r>
            <a:r>
              <a:rPr lang="pt-BR" dirty="0" err="1" smtClean="0"/>
              <a:t>answer</a:t>
            </a:r>
            <a:r>
              <a:rPr lang="pt-BR" dirty="0" smtClean="0"/>
              <a:t>!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may</a:t>
            </a:r>
            <a:r>
              <a:rPr lang="pt-BR" dirty="0" smtClean="0"/>
              <a:t> build </a:t>
            </a:r>
            <a:r>
              <a:rPr lang="pt-BR" dirty="0" err="1" smtClean="0"/>
              <a:t>up</a:t>
            </a:r>
            <a:r>
              <a:rPr lang="pt-BR" dirty="0" smtClean="0"/>
              <a:t> </a:t>
            </a:r>
            <a:r>
              <a:rPr lang="pt-BR" dirty="0" err="1" smtClean="0"/>
              <a:t>graphics</a:t>
            </a:r>
            <a:r>
              <a:rPr lang="pt-BR" dirty="0" smtClean="0"/>
              <a:t>, </a:t>
            </a:r>
            <a:r>
              <a:rPr lang="pt-BR" dirty="0" err="1" smtClean="0"/>
              <a:t>videos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to </a:t>
            </a:r>
            <a:r>
              <a:rPr lang="pt-BR" dirty="0" err="1" smtClean="0"/>
              <a:t>present</a:t>
            </a:r>
            <a:r>
              <a:rPr lang="pt-BR" dirty="0" smtClean="0"/>
              <a:t> </a:t>
            </a:r>
            <a:r>
              <a:rPr lang="pt-BR" dirty="0" err="1" smtClean="0"/>
              <a:t>them</a:t>
            </a:r>
            <a:r>
              <a:rPr lang="pt-BR" dirty="0" smtClean="0"/>
              <a:t> to </a:t>
            </a:r>
            <a:r>
              <a:rPr lang="pt-BR" dirty="0" err="1" smtClean="0"/>
              <a:t>your</a:t>
            </a:r>
            <a:r>
              <a:rPr lang="pt-BR" dirty="0" smtClean="0"/>
              <a:t> </a:t>
            </a:r>
            <a:r>
              <a:rPr lang="pt-BR" dirty="0" err="1" smtClean="0"/>
              <a:t>classmates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August, 28th.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err="1" smtClean="0"/>
              <a:t>So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 err="1" smtClean="0"/>
              <a:t>At</a:t>
            </a:r>
            <a:r>
              <a:rPr lang="pt-BR" b="1" dirty="0" smtClean="0"/>
              <a:t> August, 28th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have</a:t>
            </a:r>
            <a:r>
              <a:rPr lang="pt-BR" b="1" dirty="0" smtClean="0"/>
              <a:t> to: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dirty="0" smtClean="0"/>
              <a:t>A) </a:t>
            </a:r>
            <a:r>
              <a:rPr lang="pt-BR" dirty="0" err="1" smtClean="0"/>
              <a:t>Present</a:t>
            </a:r>
            <a:r>
              <a:rPr lang="pt-BR" dirty="0" smtClean="0"/>
              <a:t> </a:t>
            </a:r>
            <a:r>
              <a:rPr lang="pt-BR" dirty="0" err="1" smtClean="0"/>
              <a:t>your</a:t>
            </a:r>
            <a:r>
              <a:rPr lang="pt-BR" dirty="0" smtClean="0"/>
              <a:t> work (15 minutes);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B) </a:t>
            </a:r>
            <a:r>
              <a:rPr lang="pt-BR" dirty="0" err="1" smtClean="0"/>
              <a:t>Hand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project</a:t>
            </a:r>
            <a:r>
              <a:rPr lang="pt-BR" dirty="0" smtClean="0"/>
              <a:t> </a:t>
            </a:r>
            <a:r>
              <a:rPr lang="pt-BR" dirty="0" err="1" smtClean="0"/>
              <a:t>paper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r>
              <a:rPr lang="pt-BR" dirty="0" smtClean="0"/>
              <a:t>1. </a:t>
            </a:r>
            <a:r>
              <a:rPr lang="pt-BR" dirty="0" err="1" smtClean="0"/>
              <a:t>Introduction</a:t>
            </a:r>
            <a:r>
              <a:rPr lang="pt-BR" dirty="0" smtClean="0"/>
              <a:t> (general </a:t>
            </a:r>
            <a:r>
              <a:rPr lang="pt-BR" dirty="0" err="1" smtClean="0"/>
              <a:t>information</a:t>
            </a:r>
            <a:r>
              <a:rPr lang="pt-BR" dirty="0" smtClean="0"/>
              <a:t>; </a:t>
            </a:r>
            <a:r>
              <a:rPr lang="pt-BR" dirty="0" err="1" smtClean="0"/>
              <a:t>goal</a:t>
            </a:r>
            <a:r>
              <a:rPr lang="pt-BR" dirty="0" smtClean="0"/>
              <a:t>(s));</a:t>
            </a:r>
          </a:p>
          <a:p>
            <a:r>
              <a:rPr lang="pt-BR" dirty="0" smtClean="0"/>
              <a:t>2. </a:t>
            </a:r>
            <a:r>
              <a:rPr lang="pt-BR" dirty="0" err="1" smtClean="0"/>
              <a:t>Methodology</a:t>
            </a:r>
            <a:r>
              <a:rPr lang="pt-BR" dirty="0" smtClean="0"/>
              <a:t>;</a:t>
            </a:r>
          </a:p>
          <a:p>
            <a:r>
              <a:rPr lang="pt-BR" dirty="0" smtClean="0"/>
              <a:t>3. </a:t>
            </a:r>
            <a:r>
              <a:rPr lang="pt-BR" dirty="0" err="1" smtClean="0"/>
              <a:t>Result</a:t>
            </a:r>
            <a:r>
              <a:rPr lang="pt-BR" dirty="0" smtClean="0"/>
              <a:t> </a:t>
            </a:r>
            <a:r>
              <a:rPr lang="pt-BR" dirty="0" err="1" smtClean="0"/>
              <a:t>Analysis</a:t>
            </a:r>
            <a:r>
              <a:rPr lang="pt-BR" dirty="0" smtClean="0"/>
              <a:t>;</a:t>
            </a:r>
          </a:p>
          <a:p>
            <a:r>
              <a:rPr lang="pt-BR" dirty="0" smtClean="0"/>
              <a:t>4. </a:t>
            </a:r>
            <a:r>
              <a:rPr lang="pt-BR" dirty="0" err="1" smtClean="0"/>
              <a:t>References</a:t>
            </a:r>
            <a:r>
              <a:rPr lang="pt-BR" dirty="0" smtClean="0"/>
              <a:t>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</TotalTime>
  <Words>178</Words>
  <Application>Microsoft Office PowerPoint</Application>
  <PresentationFormat>Apresentação na tela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Balcão Envidraçado</vt:lpstr>
      <vt:lpstr>Music project</vt:lpstr>
      <vt:lpstr>What is this project about? Introduction </vt:lpstr>
      <vt:lpstr>Research planning: Methodology</vt:lpstr>
      <vt:lpstr>What did you find out? Result analysis</vt:lpstr>
      <vt:lpstr>So...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project</dc:title>
  <dc:creator>IF Sul-rio-grandense</dc:creator>
  <cp:lastModifiedBy>IF Sul-rio-grandense</cp:lastModifiedBy>
  <cp:revision>4</cp:revision>
  <dcterms:created xsi:type="dcterms:W3CDTF">2014-08-14T12:52:13Z</dcterms:created>
  <dcterms:modified xsi:type="dcterms:W3CDTF">2014-08-21T14:08:12Z</dcterms:modified>
</cp:coreProperties>
</file>