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4149725"/>
            <a:ext cx="5184775" cy="1295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124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989138"/>
            <a:ext cx="6913563" cy="19050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6450" cy="5133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3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EB84CA-B6CE-435F-A5E0-D8AD8D3A131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3340621" cy="64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1722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19A1A"/>
                </a:solidFill>
              </a:defRPr>
            </a:lvl1pPr>
          </a:lstStyle>
          <a:p>
            <a:fld id="{B294C606-57A6-4B8B-8EAD-8E718568450C}" type="datetimeFigureOut">
              <a:rPr lang="pt-PT" smtClean="0"/>
              <a:pPr/>
              <a:t>25-02-2014</a:t>
            </a:fld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154738"/>
            <a:ext cx="2897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19A1A"/>
                </a:solidFill>
              </a:defRPr>
            </a:lvl1pPr>
          </a:lstStyle>
          <a:p>
            <a:endParaRPr lang="pt-PT"/>
          </a:p>
        </p:txBody>
      </p:sp>
      <p:pic>
        <p:nvPicPr>
          <p:cNvPr id="7" name="Imagem 8" descr="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0"/>
            <a:ext cx="3340621" cy="64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6552728" cy="1295400"/>
          </a:xfrm>
        </p:spPr>
        <p:txBody>
          <a:bodyPr/>
          <a:lstStyle/>
          <a:p>
            <a:r>
              <a:rPr lang="pt-BR" dirty="0" smtClean="0"/>
              <a:t> Professor: André Carvalho Tavares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ctrTitle" sz="quarter"/>
          </p:nvPr>
        </p:nvSpPr>
        <p:spPr>
          <a:xfrm>
            <a:off x="990600" y="1066800"/>
            <a:ext cx="6913563" cy="1905000"/>
          </a:xfrm>
        </p:spPr>
        <p:txBody>
          <a:bodyPr/>
          <a:lstStyle/>
          <a:p>
            <a:r>
              <a:rPr lang="pt-PT" dirty="0" smtClean="0"/>
              <a:t>Aula 2 -Fresamento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3643312" cy="293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 “bruto” deverá ficar assim: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89653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800" y="957263"/>
            <a:ext cx="61436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838200" y="2057400"/>
            <a:ext cx="5486400" cy="9906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838200" y="23622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Na barra de ferramentas clicar em </a:t>
            </a:r>
            <a:r>
              <a:rPr lang="pt-BR" b="1" i="1" dirty="0" smtClean="0"/>
              <a:t>Solidus1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0"/>
            <a:ext cx="2057400" cy="466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400800" y="4114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baixo 8"/>
          <p:cNvSpPr/>
          <p:nvPr/>
        </p:nvSpPr>
        <p:spPr>
          <a:xfrm rot="16200000">
            <a:off x="5524500" y="3771900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1908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>
            <a:off x="1524000" y="5105400"/>
            <a:ext cx="9144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14161779">
            <a:off x="865477" y="5251018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990600"/>
            <a:ext cx="51054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</a:t>
            </a:r>
            <a:r>
              <a:rPr lang="pt-BR" dirty="0" smtClean="0">
                <a:solidFill>
                  <a:srgbClr val="FF0000"/>
                </a:solidFill>
              </a:rPr>
              <a:t>aresta</a:t>
            </a:r>
            <a:r>
              <a:rPr lang="pt-PT" dirty="0" smtClean="0"/>
              <a:t>•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Exercício de Fresamento 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Neste exercício você aprenderá: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abrir um modelo sólido. 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mudar de vista –selecionando isométrica e zoom. 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alinhar o corpo para o 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fresamento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criar um Bruto (stock). 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Características de contorno da aresta.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Criar uma nova Layer.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Extrair características da face.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criar uma usinagem usando Operações (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operations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) e Ciclos (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Cycles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Como simular sua usinagem. 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Como editar operações.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83432" y="998984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Exercício de Fresamento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95600" y="1143000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Neste exercício você aprenderá: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6934200" cy="719137"/>
          </a:xfrm>
        </p:spPr>
        <p:txBody>
          <a:bodyPr/>
          <a:lstStyle/>
          <a:p>
            <a:r>
              <a:rPr lang="pt-PT" sz="3200" dirty="0" smtClean="0">
                <a:solidFill>
                  <a:srgbClr val="FF0000"/>
                </a:solidFill>
              </a:rPr>
              <a:t>Selecionar a Interface de Fresamento</a:t>
            </a:r>
            <a:r>
              <a:rPr lang="pt-PT" dirty="0" smtClean="0">
                <a:solidFill>
                  <a:srgbClr val="FF0000"/>
                </a:solidFill>
              </a:rPr>
              <a:t/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318000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Clicar como Botão direito sobre a barra de ferramentas e escolher o perfil de </a:t>
            </a:r>
            <a:r>
              <a:rPr lang="pt-BR" sz="2400" dirty="0" err="1" smtClean="0">
                <a:solidFill>
                  <a:schemeClr val="accent2">
                    <a:lumMod val="50000"/>
                  </a:schemeClr>
                </a:solidFill>
              </a:rPr>
              <a:t>fresamento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, conforme a figura abaixo</a:t>
            </a:r>
            <a:endParaRPr lang="pt-P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3400" y="5638800"/>
            <a:ext cx="7772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No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inicio </a:t>
            </a:r>
            <a:r>
              <a:rPr lang="pt-BR" dirty="0">
                <a:solidFill>
                  <a:srgbClr val="FF0000"/>
                </a:solidFill>
              </a:rPr>
              <a:t>de toda aula é importante configurara o perfil de usinagem que desejamos trabalhar. 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31"/>
          <a:stretch>
            <a:fillRect/>
          </a:stretch>
        </p:blipFill>
        <p:spPr bwMode="auto">
          <a:xfrm>
            <a:off x="1295400" y="2667000"/>
            <a:ext cx="4976602" cy="27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4114800" y="2590800"/>
            <a:ext cx="1371600" cy="762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14407" t="27746" r="10805" b="21375"/>
          <a:stretch>
            <a:fillRect/>
          </a:stretch>
        </p:blipFill>
        <p:spPr bwMode="auto">
          <a:xfrm>
            <a:off x="4797335" y="3489176"/>
            <a:ext cx="4346665" cy="1728192"/>
          </a:xfrm>
          <a:prstGeom prst="rect">
            <a:avLst/>
          </a:prstGeom>
          <a:noFill/>
        </p:spPr>
      </p:pic>
      <p:sp>
        <p:nvSpPr>
          <p:cNvPr id="9" name="Seta para baixo 8"/>
          <p:cNvSpPr/>
          <p:nvPr/>
        </p:nvSpPr>
        <p:spPr>
          <a:xfrm>
            <a:off x="5334000" y="3200400"/>
            <a:ext cx="4572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Abrir a peça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2000" y="13716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Clique no botão </a:t>
            </a:r>
            <a:r>
              <a:rPr lang="pt-PT" b="1" i="1" dirty="0" smtClean="0">
                <a:solidFill>
                  <a:srgbClr val="00B050"/>
                </a:solidFill>
              </a:rPr>
              <a:t>Open 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4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09600" y="2209800"/>
            <a:ext cx="769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Na caixa de dialogo Open que aparecer, navegue até encontrar o arquivo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7010400" cy="39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Selecionar a vista </a:t>
            </a:r>
            <a:r>
              <a:rPr lang="pt-PT" i="1" dirty="0" smtClean="0">
                <a:solidFill>
                  <a:srgbClr val="FF0000"/>
                </a:solidFill>
              </a:rPr>
              <a:t>TOP</a:t>
            </a:r>
            <a:br>
              <a:rPr lang="pt-PT" i="1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2000" y="1524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Clicar com o botão direito sobre esta área e selecionar o planoTop</a:t>
            </a:r>
            <a:endParaRPr lang="pt-PT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21907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4848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733800" y="5410200"/>
            <a:ext cx="4572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Atenção: é necessário alinhar a peça no eixo x </a:t>
            </a:r>
            <a:endParaRPr lang="pt-P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Alinhar o corpo para o </a:t>
            </a:r>
            <a:r>
              <a:rPr lang="pt-BR" dirty="0" err="1" smtClean="0">
                <a:solidFill>
                  <a:srgbClr val="FF0000"/>
                </a:solidFill>
              </a:rPr>
              <a:t>fresamento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4144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70104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Alinhar o corpo para o </a:t>
            </a:r>
            <a:r>
              <a:rPr lang="pt-BR" dirty="0" err="1" smtClean="0">
                <a:solidFill>
                  <a:srgbClr val="FF0000"/>
                </a:solidFill>
              </a:rPr>
              <a:t>fresamento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1000" y="17526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Selecione a face que define o plano XY –Neste caso não há necessidade de selecionar a face, pois a peça já esta na posição correta. Apenas confirme com o botão direito do mouse</a:t>
            </a:r>
            <a:endParaRPr lang="pt-PT" sz="2000" dirty="0"/>
          </a:p>
        </p:txBody>
      </p:sp>
      <p:sp>
        <p:nvSpPr>
          <p:cNvPr id="7" name="Retângulo 6"/>
          <p:cNvSpPr/>
          <p:nvPr/>
        </p:nvSpPr>
        <p:spPr>
          <a:xfrm>
            <a:off x="381000" y="3124200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Selecione uma aresta linear para definir o plano do eixo da CPL–Clicar na aresta inferior, do eixo X</a:t>
            </a: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PT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" y="44196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Selecione o ponto para mover a origem– Neste caso não há necessidade, apenas confirme</a:t>
            </a: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PT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38221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de seta reta 11"/>
          <p:cNvCxnSpPr/>
          <p:nvPr/>
        </p:nvCxnSpPr>
        <p:spPr>
          <a:xfrm>
            <a:off x="3581400" y="3733800"/>
            <a:ext cx="2209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562600" y="4114800"/>
            <a:ext cx="32004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Antes &amp; Depois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286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914400" y="4648200"/>
            <a:ext cx="13716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066800" y="1447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Castellar" pitchFamily="18" charset="0"/>
              </a:rPr>
              <a:t>Antes</a:t>
            </a:r>
            <a:endParaRPr lang="pt-PT" sz="3600" b="1" dirty="0">
              <a:latin typeface="Castellar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327" y="3200400"/>
            <a:ext cx="431027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5334000" y="5715000"/>
            <a:ext cx="13716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5867400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Castellar" pitchFamily="18" charset="0"/>
              </a:rPr>
              <a:t>Depois</a:t>
            </a:r>
            <a:endParaRPr lang="pt-PT" sz="3600" b="1" dirty="0"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Criar o Stock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8288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Clique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no menu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geometrye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clique em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stock/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fixture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ergaminho vertical 5"/>
          <p:cNvSpPr/>
          <p:nvPr/>
        </p:nvSpPr>
        <p:spPr>
          <a:xfrm>
            <a:off x="609600" y="2971800"/>
            <a:ext cx="2743200" cy="2819400"/>
          </a:xfrm>
          <a:prstGeom prst="verticalScroll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990600" y="3733800"/>
            <a:ext cx="198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Na caixa de diálogos faça estas configurações. </a:t>
            </a:r>
            <a:endParaRPr lang="pt-PT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048000" y="3810000"/>
            <a:ext cx="18288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829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1571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304800" y="1143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Você lembra o caminho  que fizemos na aula passada?</a:t>
            </a:r>
            <a:endParaRPr lang="pt-P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IFSUL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IFSUL</Template>
  <TotalTime>198</TotalTime>
  <Words>327</Words>
  <Application>Microsoft Office PowerPoint</Application>
  <PresentationFormat>Apresentação na tela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IFSUL</vt:lpstr>
      <vt:lpstr>Aula 2 -Fresamento</vt:lpstr>
      <vt:lpstr>Exercício de Fresamento </vt:lpstr>
      <vt:lpstr>Selecionar a Interface de Fresamento </vt:lpstr>
      <vt:lpstr>Abrir a peça </vt:lpstr>
      <vt:lpstr>Selecionar a vista TOP </vt:lpstr>
      <vt:lpstr>Alinhar o corpo para o fresamento</vt:lpstr>
      <vt:lpstr>Alinhar o corpo para o fresamento</vt:lpstr>
      <vt:lpstr>Antes &amp; Depois</vt:lpstr>
      <vt:lpstr>Criar o Stock</vt:lpstr>
      <vt:lpstr>O “bruto” deverá ficar assim:</vt:lpstr>
      <vt:lpstr>Características de contorno da aresta</vt:lpstr>
      <vt:lpstr>Características de contorno da aresta•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2 -Fresamento</dc:title>
  <dc:creator>SAA</dc:creator>
  <cp:lastModifiedBy>SAA</cp:lastModifiedBy>
  <cp:revision>2</cp:revision>
  <dcterms:created xsi:type="dcterms:W3CDTF">2014-02-25T16:01:20Z</dcterms:created>
  <dcterms:modified xsi:type="dcterms:W3CDTF">2014-02-26T02:38:50Z</dcterms:modified>
</cp:coreProperties>
</file>