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8" r:id="rId23"/>
    <p:sldId id="280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51B1-678B-452C-831F-E17ED1A94A33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670D-1AD2-40FB-B81F-0F1B7516EE1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670D-1AD2-40FB-B81F-0F1B7516EE1D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8C1203-22CE-4E7C-A64A-396C66E123C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pic>
        <p:nvPicPr>
          <p:cNvPr id="6" name="Espaço Reservado para Conteúdo 13" descr="edgecam-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4142224" cy="7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fld id="{0A380672-5253-4CBD-A8FC-416920B12108}" type="datetimeFigureOut">
              <a:rPr lang="pt-PT" smtClean="0"/>
              <a:pPr/>
              <a:t>28-03-2014</a:t>
            </a:fld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endParaRPr lang="pt-PT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371600" y="4419600"/>
            <a:ext cx="6400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5000"/>
              </a:spcBef>
              <a:spcAft>
                <a:spcPct val="0"/>
              </a:spcAft>
              <a:buClr>
                <a:srgbClr val="519A1A"/>
              </a:buClr>
              <a:buSzPct val="75000"/>
              <a:defRPr/>
            </a:pPr>
            <a:r>
              <a:rPr lang="pt-PT" sz="2800" b="1" dirty="0">
                <a:solidFill>
                  <a:srgbClr val="00B050"/>
                </a:solidFill>
              </a:rPr>
              <a:t>Elementos de Fixação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9792" y="5517232"/>
            <a:ext cx="3786188" cy="11017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1600" dirty="0">
                <a:solidFill>
                  <a:srgbClr val="00B050"/>
                </a:solidFill>
                <a:latin typeface="+mn-lt"/>
              </a:rPr>
              <a:t>Prof. </a:t>
            </a: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André Tavares</a:t>
            </a:r>
          </a:p>
          <a:p>
            <a:pPr algn="ctr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andretavares@sapucaia.ifsul.edu.br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>
                <a:solidFill>
                  <a:srgbClr val="00B050"/>
                </a:solidFill>
                <a:latin typeface="+mn-lt"/>
              </a:rPr>
              <a:t>21/03/2014</a:t>
            </a:r>
            <a:endParaRPr lang="pt-BR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230437" y="0"/>
            <a:ext cx="6913563" cy="190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Aula 5</a:t>
            </a:r>
            <a:r>
              <a:rPr kumimoji="0" lang="pt-PT" sz="4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pt-PT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–Fixação de componentes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267200" cy="28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Repetir o passo anterior:</a:t>
            </a:r>
          </a:p>
          <a:p>
            <a:endParaRPr lang="pt-PT" dirty="0" smtClean="0">
              <a:solidFill>
                <a:srgbClr val="00B050"/>
              </a:solidFill>
            </a:endParaRPr>
          </a:p>
          <a:p>
            <a:endParaRPr lang="pt-PT" dirty="0" smtClean="0">
              <a:solidFill>
                <a:srgbClr val="00B050"/>
              </a:solidFill>
            </a:endParaRPr>
          </a:p>
          <a:p>
            <a:endParaRPr lang="pt-PT" dirty="0" smtClean="0">
              <a:solidFill>
                <a:srgbClr val="00B050"/>
              </a:solidFill>
            </a:endParaRPr>
          </a:p>
          <a:p>
            <a:endParaRPr lang="pt-PT" dirty="0" smtClean="0">
              <a:solidFill>
                <a:srgbClr val="00B050"/>
              </a:solidFill>
            </a:endParaRPr>
          </a:p>
          <a:p>
            <a:endParaRPr lang="pt-PT" dirty="0" smtClean="0">
              <a:solidFill>
                <a:srgbClr val="00B050"/>
              </a:solidFill>
            </a:endParaRPr>
          </a:p>
          <a:p>
            <a:endParaRPr lang="pt-PT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t-PT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t-PT" sz="2000" dirty="0" smtClean="0">
                <a:solidFill>
                  <a:srgbClr val="00B050"/>
                </a:solidFill>
              </a:rPr>
              <a:t> </a:t>
            </a:r>
            <a:r>
              <a:rPr lang="pt-BR" sz="2000" dirty="0" smtClean="0">
                <a:solidFill>
                  <a:srgbClr val="00B050"/>
                </a:solidFill>
              </a:rPr>
              <a:t>Clicar em ok e confirmar com o botão direito para sair do comando</a:t>
            </a:r>
            <a:endParaRPr lang="pt-PT" sz="2000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400" y="957263"/>
            <a:ext cx="85820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os elementos de Fixação 2D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638226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248400" y="24384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Digitar -100</a:t>
            </a:r>
            <a:endParaRPr lang="pt-PT" dirty="0">
              <a:solidFill>
                <a:srgbClr val="FF0000"/>
              </a:solidFill>
            </a:endParaRPr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5105400" y="2590800"/>
            <a:ext cx="1143000" cy="914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Chanfro: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400" y="957263"/>
            <a:ext cx="85820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os elementos de Fixação 2D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420461" cy="43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3400" y="5562600"/>
            <a:ext cx="609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638800" cy="34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" y="2057400"/>
            <a:ext cx="6383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</a:rPr>
              <a:t>Clicar nas arestas para fazer o chanfro</a:t>
            </a:r>
            <a:endParaRPr lang="pt-PT" sz="2800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297013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" y="957263"/>
            <a:ext cx="85820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os elementos de Fixação 2D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Resultado Final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52400" y="957263"/>
            <a:ext cx="8582025" cy="7953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Criando os elementos de Fixação 2D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5562600" cy="394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visa 6"/>
          <p:cNvSpPr/>
          <p:nvPr/>
        </p:nvSpPr>
        <p:spPr>
          <a:xfrm>
            <a:off x="0" y="2514600"/>
            <a:ext cx="3200400" cy="1676400"/>
          </a:xfrm>
          <a:prstGeom prst="chevron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Solidos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Clicar no comando Stock:</a:t>
            </a:r>
          </a:p>
          <a:p>
            <a:endParaRPr lang="pt-P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36385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09600" y="28956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Fazer as configurações indicadas na figura:</a:t>
            </a:r>
            <a:endParaRPr lang="pt-P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277225" cy="431800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Selecionar uma das fixações e clicar com o botão direito do mouse: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85800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Criando Solidos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2743200" cy="217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3200400" y="38862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t="10000" r="21875" b="23333"/>
          <a:stretch>
            <a:fillRect/>
          </a:stretch>
        </p:blipFill>
        <p:spPr bwMode="auto">
          <a:xfrm>
            <a:off x="4267200" y="3048000"/>
            <a:ext cx="4921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4238625" cy="4318000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00B050"/>
                </a:solidFill>
              </a:rPr>
              <a:t>Repetir o mesmo passo anterior para fazer o outro fixador: 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85800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Criando Solidos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605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638800" y="1676400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B050"/>
                </a:solidFill>
              </a:rPr>
              <a:t>Observe no lado esquerdo da tela, deverá aparecer as duas fixações</a:t>
            </a:r>
            <a:r>
              <a:rPr lang="pt-BR" dirty="0" smtClean="0"/>
              <a:t>:</a:t>
            </a:r>
            <a:endParaRPr lang="pt-P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124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52400" y="3352800"/>
            <a:ext cx="5334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0" name="Conector de seta reta 9"/>
          <p:cNvCxnSpPr>
            <a:stCxn id="8" idx="5"/>
          </p:cNvCxnSpPr>
          <p:nvPr/>
        </p:nvCxnSpPr>
        <p:spPr>
          <a:xfrm>
            <a:off x="607685" y="3938167"/>
            <a:ext cx="4802515" cy="17768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5486400" y="5334000"/>
            <a:ext cx="8382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Modulo de Manufatura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Passe para o modo de Manufatura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19379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81000" y="22860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Clique no ícone </a:t>
            </a:r>
            <a:r>
              <a:rPr lang="pt-BR" dirty="0" err="1" smtClean="0">
                <a:solidFill>
                  <a:srgbClr val="FF0000"/>
                </a:solidFill>
              </a:rPr>
              <a:t>Manufactureno</a:t>
            </a:r>
            <a:r>
              <a:rPr lang="pt-BR" dirty="0" smtClean="0">
                <a:solidFill>
                  <a:srgbClr val="FF0000"/>
                </a:solidFill>
              </a:rPr>
              <a:t> canto superior direito da janela do </a:t>
            </a:r>
            <a:r>
              <a:rPr lang="pt-BR" dirty="0" err="1" smtClean="0">
                <a:solidFill>
                  <a:srgbClr val="FF0000"/>
                </a:solidFill>
              </a:rPr>
              <a:t>EdgeCAM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0" y="236220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Faça as seguintes configurações: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52033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Fixando Elementos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2133600"/>
            <a:ext cx="4343400" cy="4318000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rgbClr val="00B050"/>
                </a:solidFill>
              </a:rPr>
              <a:t>Clique no comando </a:t>
            </a:r>
            <a:r>
              <a:rPr lang="pt-BR" sz="2000" dirty="0" err="1" smtClean="0">
                <a:solidFill>
                  <a:srgbClr val="00B050"/>
                </a:solidFill>
              </a:rPr>
              <a:t>M-Functionse</a:t>
            </a:r>
            <a:r>
              <a:rPr lang="pt-BR" sz="2000" dirty="0" smtClean="0">
                <a:solidFill>
                  <a:srgbClr val="00B050"/>
                </a:solidFill>
              </a:rPr>
              <a:t> selecione a opção </a:t>
            </a:r>
            <a:r>
              <a:rPr lang="pt-BR" sz="2000" dirty="0" err="1" smtClean="0">
                <a:solidFill>
                  <a:srgbClr val="00B050"/>
                </a:solidFill>
              </a:rPr>
              <a:t>Update</a:t>
            </a:r>
            <a:r>
              <a:rPr lang="pt-BR" sz="2000" dirty="0" smtClean="0">
                <a:solidFill>
                  <a:srgbClr val="00B050"/>
                </a:solidFill>
              </a:rPr>
              <a:t> </a:t>
            </a:r>
            <a:r>
              <a:rPr lang="pt-BR" sz="2000" dirty="0" err="1" smtClean="0">
                <a:solidFill>
                  <a:srgbClr val="00B050"/>
                </a:solidFill>
              </a:rPr>
              <a:t>Fixtures</a:t>
            </a:r>
            <a:endParaRPr lang="pt-PT" sz="2000" dirty="0">
              <a:solidFill>
                <a:srgbClr val="00B05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1781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>
            <a:off x="533400" y="3429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85800" y="5334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390776" y="3048000"/>
            <a:ext cx="4753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B050"/>
                </a:solidFill>
              </a:rPr>
              <a:t>Selecione os dois elementos de fixação</a:t>
            </a:r>
            <a:r>
              <a:rPr lang="pt-BR" dirty="0" smtClean="0"/>
              <a:t>:</a:t>
            </a:r>
            <a:endParaRPr lang="pt-PT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2638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200400" y="5105400"/>
            <a:ext cx="228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Depois confirmar com o botão direito do mouse (2X) para sair do comando</a:t>
            </a:r>
            <a:r>
              <a:rPr lang="pt-BR" sz="2000" dirty="0" smtClean="0">
                <a:solidFill>
                  <a:srgbClr val="00B050"/>
                </a:solidFill>
              </a:rPr>
              <a:t>.</a:t>
            </a:r>
            <a:endParaRPr lang="pt-PT" sz="2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Vá para o ambiente de simulação, a peça deverá ficar toda da mesma cor: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5791200" cy="34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1066800"/>
            <a:ext cx="5867400" cy="838199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Exercícios sobre elementos de fixação: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753127"/>
            <a:ext cx="3505200" cy="25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127806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990600" y="22098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Exercício 1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5715000" y="32766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Exercício 2</a:t>
            </a:r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Faça a usinagem da peça agora conforme achar melhor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sz="2000" dirty="0" smtClean="0">
                <a:solidFill>
                  <a:srgbClr val="FF0000"/>
                </a:solidFill>
              </a:rPr>
              <a:t>obs 1 : Optar pelo metodo das operações ou  pelos ciclos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662238"/>
          </a:xfrm>
        </p:spPr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Após terminar me chamar e mostrar como ficou</a:t>
            </a:r>
          </a:p>
          <a:p>
            <a:r>
              <a:rPr lang="pt-PT" sz="1800" dirty="0" smtClean="0">
                <a:solidFill>
                  <a:srgbClr val="00B050"/>
                </a:solidFill>
              </a:rPr>
              <a:t>Obs 2:  Não deve haver nenhuma falha.</a:t>
            </a:r>
          </a:p>
          <a:p>
            <a:r>
              <a:rPr lang="pt-PT" dirty="0" smtClean="0">
                <a:solidFill>
                  <a:srgbClr val="00B050"/>
                </a:solidFill>
              </a:rPr>
              <a:t>Salvar a peça em uma pasta com seu nome .</a:t>
            </a:r>
          </a:p>
          <a:p>
            <a:endParaRPr lang="pt-P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277225" cy="719137"/>
          </a:xfrm>
        </p:spPr>
        <p:txBody>
          <a:bodyPr/>
          <a:lstStyle/>
          <a:p>
            <a:r>
              <a:rPr lang="pt-PT" sz="8000" dirty="0" smtClean="0"/>
              <a:t>Exercio 2</a:t>
            </a:r>
            <a:br>
              <a:rPr lang="pt-PT" sz="8000" dirty="0" smtClean="0"/>
            </a:br>
            <a:r>
              <a:rPr lang="pt-PT" sz="8000" dirty="0" smtClean="0"/>
              <a:t>Inserindo corpos sólidos  </a:t>
            </a:r>
            <a:endParaRPr lang="pt-PT" sz="80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Localizar e abrir o componente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8800"/>
            <a:ext cx="5181600" cy="3195638"/>
          </a:xfrm>
        </p:spPr>
        <p:txBody>
          <a:bodyPr/>
          <a:lstStyle/>
          <a:p>
            <a:r>
              <a:rPr lang="pt-BR" sz="2000" dirty="0" smtClean="0"/>
              <a:t>Na barra de ferramentas Standard clique no botão Open.</a:t>
            </a:r>
          </a:p>
          <a:p>
            <a:r>
              <a:rPr lang="pt-BR" sz="2000" dirty="0" smtClean="0"/>
              <a:t>Recomenda-se que o arquivo seja aberto desta maneira ou arrastando-o pelo “</a:t>
            </a:r>
            <a:r>
              <a:rPr lang="pt-BR" sz="2000" dirty="0" err="1" smtClean="0"/>
              <a:t>explorer</a:t>
            </a:r>
            <a:r>
              <a:rPr lang="pt-BR" sz="2000" dirty="0" smtClean="0"/>
              <a:t>”.</a:t>
            </a:r>
          </a:p>
          <a:p>
            <a:r>
              <a:rPr lang="pt-BR" sz="2000" dirty="0" smtClean="0"/>
              <a:t>Não deve-se abri-lo com dois cliques pelo “</a:t>
            </a:r>
            <a:r>
              <a:rPr lang="pt-BR" sz="2000" dirty="0" err="1" smtClean="0"/>
              <a:t>explorer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Selecione a mesma peça</a:t>
            </a:r>
            <a:r>
              <a:rPr lang="pt-PT" sz="2000" dirty="0" smtClean="0"/>
              <a:t>: Peça1.x_t ,  </a:t>
            </a:r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91074"/>
            <a:ext cx="3810000" cy="28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Stock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154706" cy="47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85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Elementos de Fixação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0" y="1524000"/>
            <a:ext cx="4191000" cy="1960562"/>
          </a:xfrm>
        </p:spPr>
        <p:txBody>
          <a:bodyPr/>
          <a:lstStyle/>
          <a:p>
            <a:r>
              <a:rPr lang="pt-PT" b="1" kern="1200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Localize o arquivo: base.x_t: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943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52400" y="12954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Insira um novo modelo: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3171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r="44118" b="68891"/>
          <a:stretch>
            <a:fillRect/>
          </a:stretch>
        </p:blipFill>
        <p:spPr bwMode="auto">
          <a:xfrm>
            <a:off x="3581400" y="5410200"/>
            <a:ext cx="3136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H="1">
            <a:off x="4648200" y="4114800"/>
            <a:ext cx="8382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62205" t="85208" r="22261"/>
          <a:stretch>
            <a:fillRect/>
          </a:stretch>
        </p:blipFill>
        <p:spPr bwMode="auto">
          <a:xfrm>
            <a:off x="7162800" y="5715000"/>
            <a:ext cx="106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de seta reta 12"/>
          <p:cNvCxnSpPr/>
          <p:nvPr/>
        </p:nvCxnSpPr>
        <p:spPr>
          <a:xfrm flipV="1">
            <a:off x="4800600" y="5867400"/>
            <a:ext cx="2514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5334000" y="5334000"/>
            <a:ext cx="2286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486400" cy="1023937"/>
          </a:xfrm>
        </p:spPr>
        <p:txBody>
          <a:bodyPr/>
          <a:lstStyle/>
          <a:p>
            <a:r>
              <a:rPr lang="pt-PT" sz="2800" dirty="0" smtClean="0">
                <a:solidFill>
                  <a:srgbClr val="FF0000"/>
                </a:solidFill>
              </a:rPr>
              <a:t>Posicionammento dos Elementos de Fixação</a:t>
            </a:r>
            <a:endParaRPr lang="pt-PT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019800" cy="437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em seta para a esquerda 5"/>
          <p:cNvSpPr/>
          <p:nvPr/>
        </p:nvSpPr>
        <p:spPr>
          <a:xfrm>
            <a:off x="5715000" y="3657600"/>
            <a:ext cx="1828800" cy="990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>
                    <a:lumMod val="50000"/>
                  </a:schemeClr>
                </a:solidFill>
              </a:rPr>
              <a:t>A “base” está posicionada de forma incorreta </a:t>
            </a:r>
            <a:endParaRPr lang="pt-PT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o explicativo em seta para cima 6"/>
          <p:cNvSpPr/>
          <p:nvPr/>
        </p:nvSpPr>
        <p:spPr>
          <a:xfrm>
            <a:off x="3352800" y="2362200"/>
            <a:ext cx="1371600" cy="762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</a:rPr>
              <a:t>Mude a “</a:t>
            </a:r>
            <a:r>
              <a:rPr lang="pt-BR" sz="1100" dirty="0" err="1" smtClean="0">
                <a:solidFill>
                  <a:schemeClr val="tx1">
                    <a:lumMod val="50000"/>
                  </a:schemeClr>
                </a:solidFill>
              </a:rPr>
              <a:t>renderização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</a:rPr>
              <a:t>” da peça</a:t>
            </a:r>
            <a:endParaRPr lang="pt-PT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990600" y="4800600"/>
            <a:ext cx="1524000" cy="914400"/>
          </a:xfrm>
          <a:prstGeom prst="downArrow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</a:rPr>
              <a:t>Mude a “</a:t>
            </a:r>
            <a:r>
              <a:rPr lang="pt-BR" sz="1200" dirty="0" err="1" smtClean="0">
                <a:solidFill>
                  <a:schemeClr val="tx1">
                    <a:lumMod val="50000"/>
                  </a:schemeClr>
                </a:solidFill>
              </a:rPr>
              <a:t>renderização</a:t>
            </a:r>
            <a:r>
              <a:rPr lang="pt-BR" sz="1200" dirty="0" smtClean="0">
                <a:solidFill>
                  <a:schemeClr val="tx1">
                    <a:lumMod val="50000"/>
                  </a:schemeClr>
                </a:solidFill>
              </a:rPr>
              <a:t>” da peça</a:t>
            </a:r>
            <a:endParaRPr lang="pt-PT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486400" cy="1023937"/>
          </a:xfrm>
        </p:spPr>
        <p:txBody>
          <a:bodyPr/>
          <a:lstStyle/>
          <a:p>
            <a:r>
              <a:rPr lang="pt-PT" sz="2800" dirty="0" smtClean="0">
                <a:solidFill>
                  <a:srgbClr val="FF0000"/>
                </a:solidFill>
              </a:rPr>
              <a:t>Posicionammento dos Elementos de Fixação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200" y="190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dirty="0" smtClean="0">
                <a:solidFill>
                  <a:srgbClr val="00B050"/>
                </a:solidFill>
              </a:rPr>
              <a:t>Posicionar a base</a:t>
            </a:r>
          </a:p>
          <a:p>
            <a:pPr algn="ctr"/>
            <a:r>
              <a:rPr lang="pt-PT" dirty="0" smtClean="0">
                <a:solidFill>
                  <a:srgbClr val="00B050"/>
                </a:solidFill>
              </a:rPr>
              <a:t>•Primeiro passo:</a:t>
            </a:r>
          </a:p>
          <a:p>
            <a:pPr algn="ctr"/>
            <a:r>
              <a:rPr lang="pt-BR" dirty="0" smtClean="0">
                <a:solidFill>
                  <a:srgbClr val="00B050"/>
                </a:solidFill>
              </a:rPr>
              <a:t>•Mover a peça (base) no eixo Z –50mm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6705600" cy="27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em curva para a esquerda 9"/>
          <p:cNvSpPr/>
          <p:nvPr/>
        </p:nvSpPr>
        <p:spPr>
          <a:xfrm rot="1335726">
            <a:off x="6212399" y="3701838"/>
            <a:ext cx="533400" cy="1524000"/>
          </a:xfrm>
          <a:prstGeom prst="curvedLeftArrow">
            <a:avLst>
              <a:gd name="adj1" fmla="val 25000"/>
              <a:gd name="adj2" fmla="val 66576"/>
              <a:gd name="adj3" fmla="val 46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em curva para a esquerda 10"/>
          <p:cNvSpPr/>
          <p:nvPr/>
        </p:nvSpPr>
        <p:spPr>
          <a:xfrm rot="8883941">
            <a:off x="119480" y="3368107"/>
            <a:ext cx="473193" cy="1451518"/>
          </a:xfrm>
          <a:prstGeom prst="curvedLeftArrow">
            <a:avLst>
              <a:gd name="adj1" fmla="val 50147"/>
              <a:gd name="adj2" fmla="val 81786"/>
              <a:gd name="adj3" fmla="val 57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4785" y="1676400"/>
            <a:ext cx="2789215" cy="17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Selecionar à peça que será movida 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6019800" cy="304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H="1">
            <a:off x="3962400" y="2209800"/>
            <a:ext cx="76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438400" y="5943600"/>
            <a:ext cx="660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</a:rPr>
              <a:t>Confirmar com o botão direito do mouse</a:t>
            </a:r>
            <a:endParaRPr lang="pt-PT" sz="28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7924800" cy="26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8277225" cy="431800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A base deverá mover-se para baixo, conforme a figura acima</a:t>
            </a:r>
            <a:endParaRPr lang="pt-PT" dirty="0" smtClean="0">
              <a:solidFill>
                <a:srgbClr val="00B05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4038600" y="2209800"/>
            <a:ext cx="3048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1000" y="16002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rgbClr val="00B050"/>
                </a:solidFill>
              </a:rPr>
              <a:t>Segundo passo:</a:t>
            </a:r>
          </a:p>
          <a:p>
            <a:r>
              <a:rPr lang="pt-BR" sz="2400" dirty="0" smtClean="0">
                <a:solidFill>
                  <a:srgbClr val="00B050"/>
                </a:solidFill>
              </a:rPr>
              <a:t>•Mover a peça (base) no eixo Y 20mm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86200" y="3886200"/>
            <a:ext cx="13716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00B050"/>
                </a:solidFill>
              </a:rPr>
              <a:t>Estas distâncias </a:t>
            </a:r>
          </a:p>
          <a:p>
            <a:pPr algn="just"/>
            <a:r>
              <a:rPr lang="pt-BR" dirty="0" smtClean="0">
                <a:solidFill>
                  <a:srgbClr val="00B050"/>
                </a:solidFill>
              </a:rPr>
              <a:t>precisam ficar iguais</a:t>
            </a:r>
            <a:endParaRPr lang="pt-PT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3766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have direita 7"/>
          <p:cNvSpPr/>
          <p:nvPr/>
        </p:nvSpPr>
        <p:spPr>
          <a:xfrm>
            <a:off x="2209800" y="2895600"/>
            <a:ext cx="152400" cy="304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have direita 9"/>
          <p:cNvSpPr/>
          <p:nvPr/>
        </p:nvSpPr>
        <p:spPr>
          <a:xfrm>
            <a:off x="2057400" y="5029200"/>
            <a:ext cx="304800" cy="762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have direita 10"/>
          <p:cNvSpPr/>
          <p:nvPr/>
        </p:nvSpPr>
        <p:spPr>
          <a:xfrm>
            <a:off x="2362200" y="3048000"/>
            <a:ext cx="1447800" cy="2362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3810000" y="2667000"/>
            <a:ext cx="3581400" cy="914400"/>
            <a:chOff x="4495800" y="3048000"/>
            <a:chExt cx="3962400" cy="685800"/>
          </a:xfrm>
        </p:grpSpPr>
        <p:sp>
          <p:nvSpPr>
            <p:cNvPr id="13" name="Seta para a direita 12"/>
            <p:cNvSpPr/>
            <p:nvPr/>
          </p:nvSpPr>
          <p:spPr>
            <a:xfrm>
              <a:off x="4495800" y="3048000"/>
              <a:ext cx="3962400" cy="685800"/>
            </a:xfrm>
            <a:prstGeom prst="rightArrow">
              <a:avLst/>
            </a:prstGeom>
            <a:solidFill>
              <a:schemeClr val="bg1">
                <a:lumMod val="65000"/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648200" y="3200400"/>
              <a:ext cx="3305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400" dirty="0" smtClean="0">
                  <a:solidFill>
                    <a:srgbClr val="FF0000"/>
                  </a:solidFill>
                </a:rPr>
                <a:t>CLICAR NO COMANDO TRANSLATE</a:t>
              </a:r>
              <a:r>
                <a:rPr lang="pt-PT" dirty="0" smtClean="0"/>
                <a:t>:</a:t>
              </a:r>
              <a:endParaRPr lang="pt-PT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080" y="2819400"/>
            <a:ext cx="16459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799" y="3657600"/>
            <a:ext cx="37367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ta para baixo 16"/>
          <p:cNvSpPr/>
          <p:nvPr/>
        </p:nvSpPr>
        <p:spPr>
          <a:xfrm>
            <a:off x="7620000" y="3505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77225" cy="719137"/>
          </a:xfrm>
        </p:spPr>
        <p:txBody>
          <a:bodyPr/>
          <a:lstStyle/>
          <a:p>
            <a:r>
              <a:rPr lang="pt-PT" dirty="0" smtClean="0"/>
              <a:t>O por que trabalhar com elementos de fixação? 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33800"/>
            <a:ext cx="8305800" cy="3424238"/>
          </a:xfrm>
        </p:spPr>
        <p:txBody>
          <a:bodyPr/>
          <a:lstStyle/>
          <a:p>
            <a:r>
              <a:rPr lang="pt-PT" dirty="0" smtClean="0"/>
              <a:t>Demanda tempo, devida a ajustes manuais</a:t>
            </a:r>
          </a:p>
          <a:p>
            <a:endParaRPr lang="pt-PT" dirty="0" smtClean="0"/>
          </a:p>
          <a:p>
            <a:r>
              <a:rPr lang="pt-PT" dirty="0" smtClean="0"/>
              <a:t>Torna o processo validadado e seguro para operação real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33400" y="31242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Prós e contras ? 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519A1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609600" y="2362200"/>
            <a:ext cx="83058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519A1A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pt-PT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Simular o ambiente real, possiveis colisões 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519A1A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pt-P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981200"/>
            <a:ext cx="8277225" cy="4318000"/>
          </a:xfrm>
        </p:spPr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Selecionar a “base”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546" t="18605" r="16279" b="18605"/>
          <a:stretch>
            <a:fillRect/>
          </a:stretch>
        </p:blipFill>
        <p:spPr bwMode="auto">
          <a:xfrm>
            <a:off x="0" y="2667000"/>
            <a:ext cx="4543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8333" t="18519" r="11250" b="14815"/>
          <a:stretch>
            <a:fillRect/>
          </a:stretch>
        </p:blipFill>
        <p:spPr bwMode="auto">
          <a:xfrm>
            <a:off x="4267200" y="3505200"/>
            <a:ext cx="4267200" cy="2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495800" y="2895600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5000"/>
              </a:spcBef>
              <a:spcAft>
                <a:spcPct val="0"/>
              </a:spcAft>
              <a:buClr>
                <a:srgbClr val="519A1A"/>
              </a:buClr>
              <a:buSzPct val="75000"/>
              <a:buFont typeface="Wingdings" pitchFamily="2" charset="2"/>
              <a:buChar char="l"/>
            </a:pPr>
            <a:r>
              <a:rPr lang="pt-PT" sz="2800" kern="0" dirty="0" smtClean="0">
                <a:solidFill>
                  <a:srgbClr val="00B050"/>
                </a:solidFill>
              </a:rPr>
              <a:t>Deverá ficar assim:</a:t>
            </a:r>
            <a:endParaRPr lang="pt-PT" sz="2800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5387" y="1828800"/>
            <a:ext cx="8277225" cy="4318000"/>
          </a:xfrm>
        </p:spPr>
        <p:txBody>
          <a:bodyPr/>
          <a:lstStyle/>
          <a:p>
            <a:r>
              <a:rPr lang="pt-PT" b="1" kern="1200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Inserir a Peça3</a:t>
            </a:r>
            <a:r>
              <a:rPr lang="pt-PT" b="1" kern="1200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.x_t</a:t>
            </a:r>
            <a:endParaRPr lang="pt-PT" b="1" kern="1200" dirty="0" smtClean="0">
              <a:solidFill>
                <a:srgbClr val="519A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943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Insira um novo modelo: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16741" r="64625" b="60592"/>
          <a:stretch>
            <a:fillRect/>
          </a:stretch>
        </p:blipFill>
        <p:spPr bwMode="auto">
          <a:xfrm>
            <a:off x="4724400" y="22860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4667" t="12963" r="27083" b="45556"/>
          <a:stretch>
            <a:fillRect/>
          </a:stretch>
        </p:blipFill>
        <p:spPr bwMode="auto">
          <a:xfrm>
            <a:off x="4648200" y="4572000"/>
            <a:ext cx="3115492" cy="19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11111" r="10417" b="12963"/>
          <a:stretch>
            <a:fillRect/>
          </a:stretch>
        </p:blipFill>
        <p:spPr bwMode="auto">
          <a:xfrm>
            <a:off x="457200" y="2209800"/>
            <a:ext cx="753822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Rotação: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28632" r="73598" b="51944"/>
          <a:stretch>
            <a:fillRect/>
          </a:stretch>
        </p:blipFill>
        <p:spPr bwMode="auto">
          <a:xfrm>
            <a:off x="304800" y="41148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000" t="8889" r="33000" b="44889"/>
          <a:stretch>
            <a:fillRect/>
          </a:stretch>
        </p:blipFill>
        <p:spPr bwMode="auto">
          <a:xfrm>
            <a:off x="5943600" y="2362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5029200" y="3200400"/>
            <a:ext cx="1676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752600" y="3429000"/>
            <a:ext cx="27432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53334" t="25926" r="38333" b="54815"/>
          <a:stretch>
            <a:fillRect/>
          </a:stretch>
        </p:blipFill>
        <p:spPr bwMode="auto">
          <a:xfrm>
            <a:off x="7391400" y="44196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de seta reta 16"/>
          <p:cNvCxnSpPr/>
          <p:nvPr/>
        </p:nvCxnSpPr>
        <p:spPr>
          <a:xfrm>
            <a:off x="7239000" y="3657600"/>
            <a:ext cx="9144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895" t="8772" r="9210" b="14035"/>
          <a:stretch>
            <a:fillRect/>
          </a:stretch>
        </p:blipFill>
        <p:spPr bwMode="auto">
          <a:xfrm>
            <a:off x="990600" y="2133600"/>
            <a:ext cx="7391400" cy="38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55000" t="21111" r="35833" b="56667"/>
          <a:stretch>
            <a:fillRect/>
          </a:stretch>
        </p:blipFill>
        <p:spPr bwMode="auto">
          <a:xfrm>
            <a:off x="6477000" y="2971800"/>
            <a:ext cx="111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5410200" y="3352800"/>
            <a:ext cx="1066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2057400" y="3581400"/>
            <a:ext cx="3200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38750" t="10370" r="34167" b="23704"/>
          <a:stretch>
            <a:fillRect/>
          </a:stretch>
        </p:blipFill>
        <p:spPr bwMode="auto">
          <a:xfrm>
            <a:off x="4191000" y="4343400"/>
            <a:ext cx="1371600" cy="18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 l="42500" t="12222" r="25000" b="28519"/>
          <a:stretch>
            <a:fillRect/>
          </a:stretch>
        </p:blipFill>
        <p:spPr bwMode="auto">
          <a:xfrm>
            <a:off x="7658100" y="4648200"/>
            <a:ext cx="148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>
            <a:off x="7239000" y="3657600"/>
            <a:ext cx="13716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4419600" y="5638800"/>
            <a:ext cx="3200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7848600" y="3733800"/>
            <a:ext cx="150164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</a:rPr>
              <a:t>Selecionar este ponto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715000" y="5943600"/>
            <a:ext cx="150164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</a:rPr>
              <a:t>Selecionar este ponto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 l="37083" t="37407" r="43750" b="29259"/>
          <a:stretch>
            <a:fillRect/>
          </a:stretch>
        </p:blipFill>
        <p:spPr bwMode="auto">
          <a:xfrm>
            <a:off x="1600200" y="4648200"/>
            <a:ext cx="1600200" cy="15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ector de seta reta 25"/>
          <p:cNvCxnSpPr/>
          <p:nvPr/>
        </p:nvCxnSpPr>
        <p:spPr>
          <a:xfrm flipH="1" flipV="1">
            <a:off x="3048000" y="5334000"/>
            <a:ext cx="1295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361" b="5882"/>
          <a:stretch>
            <a:fillRect/>
          </a:stretch>
        </p:blipFill>
        <p:spPr bwMode="auto">
          <a:xfrm>
            <a:off x="381000" y="2057400"/>
            <a:ext cx="3400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6129" t="20072" r="11290" b="11111"/>
          <a:stretch>
            <a:fillRect/>
          </a:stretch>
        </p:blipFill>
        <p:spPr bwMode="auto">
          <a:xfrm>
            <a:off x="4800600" y="175260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9444" t="18519" r="11111" b="14815"/>
          <a:stretch>
            <a:fillRect/>
          </a:stretch>
        </p:blipFill>
        <p:spPr bwMode="auto">
          <a:xfrm>
            <a:off x="4953000" y="38100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l="22500" t="34444" r="10833" b="20371"/>
          <a:stretch>
            <a:fillRect/>
          </a:stretch>
        </p:blipFill>
        <p:spPr bwMode="auto">
          <a:xfrm>
            <a:off x="381000" y="4343400"/>
            <a:ext cx="4114800" cy="156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 flipH="1" flipV="1">
            <a:off x="4343400" y="5334000"/>
            <a:ext cx="1295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581400" y="2895600"/>
            <a:ext cx="2057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6019800" y="3276600"/>
            <a:ext cx="76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818" t="9091" r="6250" b="15151"/>
          <a:stretch>
            <a:fillRect/>
          </a:stretch>
        </p:blipFill>
        <p:spPr bwMode="auto">
          <a:xfrm>
            <a:off x="609600" y="2133600"/>
            <a:ext cx="3810000" cy="18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2917" t="21481" r="12917" b="13333"/>
          <a:stretch>
            <a:fillRect/>
          </a:stretch>
        </p:blipFill>
        <p:spPr bwMode="auto">
          <a:xfrm>
            <a:off x="4876800" y="2057400"/>
            <a:ext cx="3581400" cy="20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24173" t="21488" r="7955" b="12397"/>
          <a:stretch>
            <a:fillRect/>
          </a:stretch>
        </p:blipFill>
        <p:spPr bwMode="auto">
          <a:xfrm>
            <a:off x="2743200" y="4191000"/>
            <a:ext cx="3886200" cy="2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28670" r="73493" b="49901"/>
          <a:stretch>
            <a:fillRect/>
          </a:stretch>
        </p:blipFill>
        <p:spPr bwMode="auto">
          <a:xfrm>
            <a:off x="4648200" y="2362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39433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1600200"/>
            <a:ext cx="46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Insira um novo modelo: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562600" y="1447800"/>
            <a:ext cx="4772025" cy="4876800"/>
          </a:xfrm>
        </p:spPr>
        <p:txBody>
          <a:bodyPr/>
          <a:lstStyle/>
          <a:p>
            <a:r>
              <a:rPr lang="pt-PT" b="1" kern="1200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Inserir a Peça3 Espelhada.x_t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1418" t="18352" r="29743" b="42758"/>
          <a:stretch>
            <a:fillRect/>
          </a:stretch>
        </p:blipFill>
        <p:spPr bwMode="auto">
          <a:xfrm>
            <a:off x="4648200" y="4419600"/>
            <a:ext cx="3657600" cy="206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Novamente será necessário posicionar a peça</a:t>
            </a:r>
            <a:r>
              <a:rPr lang="pt-BR" dirty="0" smtClean="0"/>
              <a:t>:</a:t>
            </a: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65532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04800" y="1981200"/>
            <a:ext cx="9144000" cy="2534093"/>
            <a:chOff x="304800" y="1981200"/>
            <a:chExt cx="9144000" cy="25340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333" t="28148" r="-6061" b="23704"/>
            <a:stretch>
              <a:fillRect/>
            </a:stretch>
          </p:blipFill>
          <p:spPr bwMode="auto">
            <a:xfrm>
              <a:off x="304800" y="1981200"/>
              <a:ext cx="9144000" cy="253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eta para a direita 5"/>
            <p:cNvSpPr/>
            <p:nvPr/>
          </p:nvSpPr>
          <p:spPr>
            <a:xfrm>
              <a:off x="8001000" y="2590800"/>
              <a:ext cx="685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3346" r="6509" b="12512"/>
          <a:stretch>
            <a:fillRect/>
          </a:stretch>
        </p:blipFill>
        <p:spPr bwMode="auto">
          <a:xfrm>
            <a:off x="457200" y="4267200"/>
            <a:ext cx="3124200" cy="19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914400" y="1524000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Rotacionar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2400" y="3200400"/>
            <a:ext cx="1752600" cy="1200329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</a:rPr>
              <a:t>Selecionar o ponto zero e depois a peça.</a:t>
            </a:r>
            <a:endParaRPr lang="pt-PT" b="1" dirty="0">
              <a:solidFill>
                <a:srgbClr val="000000"/>
              </a:solidFill>
            </a:endParaRPr>
          </a:p>
        </p:txBody>
      </p:sp>
      <p:cxnSp>
        <p:nvCxnSpPr>
          <p:cNvPr id="12" name="Conector angulado 11"/>
          <p:cNvCxnSpPr/>
          <p:nvPr/>
        </p:nvCxnSpPr>
        <p:spPr>
          <a:xfrm rot="16200000" flipV="1">
            <a:off x="647700" y="4533900"/>
            <a:ext cx="914400" cy="685800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703" r="16667" b="17778"/>
          <a:stretch>
            <a:fillRect/>
          </a:stretch>
        </p:blipFill>
        <p:spPr bwMode="auto">
          <a:xfrm>
            <a:off x="0" y="2286000"/>
            <a:ext cx="5943600" cy="233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14400" y="1524000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Rotacionar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833" t="9630" b="11111"/>
          <a:stretch>
            <a:fillRect/>
          </a:stretch>
        </p:blipFill>
        <p:spPr bwMode="auto">
          <a:xfrm>
            <a:off x="4343400" y="3657600"/>
            <a:ext cx="4800600" cy="25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8039" t="28513" r="73291" b="52519"/>
          <a:stretch>
            <a:fillRect/>
          </a:stretch>
        </p:blipFill>
        <p:spPr bwMode="auto">
          <a:xfrm>
            <a:off x="0" y="4114800"/>
            <a:ext cx="347894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8"/>
          <p:cNvSpPr/>
          <p:nvPr/>
        </p:nvSpPr>
        <p:spPr>
          <a:xfrm>
            <a:off x="1219200" y="3352800"/>
            <a:ext cx="6858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 rot="16200000">
            <a:off x="8210550" y="4210050"/>
            <a:ext cx="4191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1371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Interface de Fresamento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209800"/>
            <a:ext cx="8277225" cy="4318000"/>
          </a:xfrm>
        </p:spPr>
        <p:txBody>
          <a:bodyPr/>
          <a:lstStyle/>
          <a:p>
            <a:r>
              <a:rPr lang="pt-PT" sz="2000" dirty="0" smtClean="0"/>
              <a:t>Clicar com o Botão direito sobre abarra de ferramentas e escolher o perfil de fresamento, conforme a figura abaixo:</a:t>
            </a:r>
            <a:endParaRPr lang="pt-P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953000" cy="242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66800" y="5638800"/>
            <a:ext cx="7315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No inicio de toda aula é importante configurara o perfil de usinagem que desejamos trabalhar. </a:t>
            </a:r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63" t="11111" r="2632" b="11228"/>
          <a:stretch>
            <a:fillRect/>
          </a:stretch>
        </p:blipFill>
        <p:spPr bwMode="auto">
          <a:xfrm>
            <a:off x="0" y="2362200"/>
            <a:ext cx="3886200" cy="20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400" y="1524000"/>
            <a:ext cx="342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Rotacionar / Mover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429" t="9434" r="12972" b="11321"/>
          <a:stretch>
            <a:fillRect/>
          </a:stretch>
        </p:blipFill>
        <p:spPr bwMode="auto">
          <a:xfrm>
            <a:off x="3886200" y="2362200"/>
            <a:ext cx="5257800" cy="29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7429" t="21739" r="74113" b="59803"/>
          <a:stretch>
            <a:fillRect/>
          </a:stretch>
        </p:blipFill>
        <p:spPr bwMode="auto">
          <a:xfrm>
            <a:off x="2590800" y="4191000"/>
            <a:ext cx="23029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8"/>
          <p:cNvSpPr/>
          <p:nvPr/>
        </p:nvSpPr>
        <p:spPr>
          <a:xfrm rot="16200000">
            <a:off x="3181350" y="2762250"/>
            <a:ext cx="4191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>
            <a:off x="3962400" y="3505200"/>
            <a:ext cx="276917" cy="77313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4792" t="28889" r="46875" b="35555"/>
          <a:stretch>
            <a:fillRect/>
          </a:stretch>
        </p:blipFill>
        <p:spPr bwMode="auto">
          <a:xfrm>
            <a:off x="0" y="4038600"/>
            <a:ext cx="2057400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ta para baixo 11"/>
          <p:cNvSpPr/>
          <p:nvPr/>
        </p:nvSpPr>
        <p:spPr>
          <a:xfrm rot="16200000" flipV="1">
            <a:off x="1714500" y="4152900"/>
            <a:ext cx="609600" cy="1295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3400" y="152400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31111" r="49583" b="45185"/>
          <a:stretch>
            <a:fillRect/>
          </a:stretch>
        </p:blipFill>
        <p:spPr bwMode="auto">
          <a:xfrm>
            <a:off x="990600" y="2362200"/>
            <a:ext cx="1938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5833" t="30000" r="30000" b="39630"/>
          <a:stretch>
            <a:fillRect/>
          </a:stretch>
        </p:blipFill>
        <p:spPr bwMode="auto">
          <a:xfrm>
            <a:off x="3200400" y="23622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baixo 7"/>
          <p:cNvSpPr/>
          <p:nvPr/>
        </p:nvSpPr>
        <p:spPr>
          <a:xfrm rot="16200000">
            <a:off x="2876550" y="2914650"/>
            <a:ext cx="4191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34074" r="23750" b="12593"/>
          <a:stretch>
            <a:fillRect/>
          </a:stretch>
        </p:blipFill>
        <p:spPr bwMode="auto">
          <a:xfrm>
            <a:off x="5286375" y="4114800"/>
            <a:ext cx="3857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>
            <a:off x="6248400" y="3886200"/>
            <a:ext cx="2057400" cy="914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581400" y="2971800"/>
            <a:ext cx="2438400" cy="838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1676400" y="2971800"/>
            <a:ext cx="6096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15417" t="20370" r="25000" b="16666"/>
          <a:stretch>
            <a:fillRect/>
          </a:stretch>
        </p:blipFill>
        <p:spPr bwMode="auto">
          <a:xfrm>
            <a:off x="1676400" y="3962400"/>
            <a:ext cx="3581400" cy="21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eta para baixo 20"/>
          <p:cNvSpPr/>
          <p:nvPr/>
        </p:nvSpPr>
        <p:spPr>
          <a:xfrm rot="16200000" flipH="1" flipV="1">
            <a:off x="5029200" y="48006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 l="16685" t="31639" r="64299" b="48077"/>
          <a:stretch>
            <a:fillRect/>
          </a:stretch>
        </p:blipFill>
        <p:spPr bwMode="auto">
          <a:xfrm>
            <a:off x="0" y="4267200"/>
            <a:ext cx="292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baixo 22"/>
          <p:cNvSpPr/>
          <p:nvPr/>
        </p:nvSpPr>
        <p:spPr>
          <a:xfrm rot="16200000" flipH="1" flipV="1">
            <a:off x="2971800" y="55626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166" t="21481" r="20417" b="17778"/>
          <a:stretch>
            <a:fillRect/>
          </a:stretch>
        </p:blipFill>
        <p:spPr bwMode="auto">
          <a:xfrm>
            <a:off x="0" y="2286000"/>
            <a:ext cx="47225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3400" y="152400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2500" t="22963" r="26667" b="17778"/>
          <a:stretch>
            <a:fillRect/>
          </a:stretch>
        </p:blipFill>
        <p:spPr bwMode="auto">
          <a:xfrm>
            <a:off x="4850131" y="2209800"/>
            <a:ext cx="42938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13333" r="19583" b="11852"/>
          <a:stretch>
            <a:fillRect/>
          </a:stretch>
        </p:blipFill>
        <p:spPr bwMode="auto">
          <a:xfrm>
            <a:off x="-1" y="2209800"/>
            <a:ext cx="44678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2500" t="12963" r="19167" b="12963"/>
          <a:stretch>
            <a:fillRect/>
          </a:stretch>
        </p:blipFill>
        <p:spPr bwMode="auto">
          <a:xfrm>
            <a:off x="4267199" y="1981200"/>
            <a:ext cx="501395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981200" y="685800"/>
            <a:ext cx="6096000" cy="10239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Posicionammento dos Elementos de Fixação</a:t>
            </a:r>
            <a:endParaRPr kumimoji="0" lang="pt-P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3400" y="1524000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Mover /Resultado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5800" y="152400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Stock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981200" y="914400"/>
            <a:ext cx="6019800" cy="4143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Criando Solidos 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083" t="17037" r="66961" b="38257"/>
          <a:stretch>
            <a:fillRect/>
          </a:stretch>
        </p:blipFill>
        <p:spPr bwMode="auto">
          <a:xfrm>
            <a:off x="0" y="2316480"/>
            <a:ext cx="32766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0620" r="31574" b="23222"/>
          <a:stretch>
            <a:fillRect/>
          </a:stretch>
        </p:blipFill>
        <p:spPr bwMode="auto">
          <a:xfrm>
            <a:off x="3259394" y="2895600"/>
            <a:ext cx="58846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352800" y="2286000"/>
            <a:ext cx="5985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519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Selecionar as peças em destaque</a:t>
            </a:r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Modulo de Manufatura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519A1A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Passe para o modo de Manufatura </a:t>
            </a:r>
            <a:endParaRPr kumimoji="0" lang="pt-PT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19379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81000" y="22860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Clique no ícone </a:t>
            </a:r>
            <a:r>
              <a:rPr lang="pt-BR" dirty="0" err="1" smtClean="0">
                <a:solidFill>
                  <a:srgbClr val="FF0000"/>
                </a:solidFill>
              </a:rPr>
              <a:t>Manufactureno</a:t>
            </a:r>
            <a:r>
              <a:rPr lang="pt-BR" dirty="0" smtClean="0">
                <a:solidFill>
                  <a:srgbClr val="FF0000"/>
                </a:solidFill>
              </a:rPr>
              <a:t> canto superior direito da janela do </a:t>
            </a:r>
            <a:r>
              <a:rPr lang="pt-BR" dirty="0" err="1" smtClean="0">
                <a:solidFill>
                  <a:srgbClr val="FF0000"/>
                </a:solidFill>
              </a:rPr>
              <a:t>EdgeCAM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236220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Faça as seguintes configurações: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2000" t="17778" r="62000" b="43111"/>
          <a:stretch>
            <a:fillRect/>
          </a:stretch>
        </p:blipFill>
        <p:spPr bwMode="auto">
          <a:xfrm>
            <a:off x="4114800" y="2743200"/>
            <a:ext cx="432261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Fixando Elementos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2133600"/>
            <a:ext cx="4343400" cy="4318000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rgbClr val="00B050"/>
                </a:solidFill>
              </a:rPr>
              <a:t>Clique no comando </a:t>
            </a:r>
            <a:r>
              <a:rPr lang="pt-BR" sz="2000" dirty="0" err="1" smtClean="0">
                <a:solidFill>
                  <a:srgbClr val="00B050"/>
                </a:solidFill>
              </a:rPr>
              <a:t>M-Functionse</a:t>
            </a:r>
            <a:r>
              <a:rPr lang="pt-BR" sz="2000" dirty="0" smtClean="0">
                <a:solidFill>
                  <a:srgbClr val="00B050"/>
                </a:solidFill>
              </a:rPr>
              <a:t> selecione a opção </a:t>
            </a:r>
            <a:r>
              <a:rPr lang="pt-BR" sz="2000" dirty="0" err="1" smtClean="0">
                <a:solidFill>
                  <a:srgbClr val="00B050"/>
                </a:solidFill>
              </a:rPr>
              <a:t>Update</a:t>
            </a:r>
            <a:r>
              <a:rPr lang="pt-BR" sz="2000" dirty="0" smtClean="0">
                <a:solidFill>
                  <a:srgbClr val="00B050"/>
                </a:solidFill>
              </a:rPr>
              <a:t> </a:t>
            </a:r>
            <a:r>
              <a:rPr lang="pt-BR" sz="2000" dirty="0" err="1" smtClean="0">
                <a:solidFill>
                  <a:srgbClr val="00B050"/>
                </a:solidFill>
              </a:rPr>
              <a:t>Fixtures</a:t>
            </a:r>
            <a:endParaRPr lang="pt-PT" sz="2000" dirty="0">
              <a:solidFill>
                <a:srgbClr val="00B05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17811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>
            <a:off x="533400" y="3429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85800" y="5334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390776" y="3048000"/>
            <a:ext cx="4753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B050"/>
                </a:solidFill>
              </a:rPr>
              <a:t>Selecione os dois elementos de fixação</a:t>
            </a:r>
            <a:r>
              <a:rPr lang="pt-BR" dirty="0" smtClean="0"/>
              <a:t>:</a:t>
            </a:r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3200400" y="5105400"/>
            <a:ext cx="228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Depois confirmar com o botão direito do mouse (2X) para sair do comando</a:t>
            </a:r>
            <a:r>
              <a:rPr lang="pt-BR" sz="2000" dirty="0" smtClean="0">
                <a:solidFill>
                  <a:srgbClr val="00B050"/>
                </a:solidFill>
              </a:rPr>
              <a:t>.</a:t>
            </a:r>
            <a:endParaRPr lang="pt-PT" sz="2000" dirty="0" smtClean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r="85833" b="62963"/>
          <a:stretch>
            <a:fillRect/>
          </a:stretch>
        </p:blipFill>
        <p:spPr bwMode="auto">
          <a:xfrm>
            <a:off x="6096000" y="3429000"/>
            <a:ext cx="20208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219200"/>
            <a:ext cx="8277225" cy="719137"/>
          </a:xfrm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Vá para o ambiente de simulação, a peça deverá ficar toda desta forma:</a:t>
            </a:r>
            <a:endParaRPr lang="pt-P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Faça a usinagem da peça agora com a outra operação não utilizada na Peça 1</a:t>
            </a:r>
            <a:br>
              <a:rPr lang="pt-PT" dirty="0" smtClean="0">
                <a:solidFill>
                  <a:srgbClr val="FF0000"/>
                </a:solidFill>
              </a:rPr>
            </a:br>
            <a:r>
              <a:rPr lang="pt-PT" sz="2000" dirty="0" smtClean="0">
                <a:solidFill>
                  <a:srgbClr val="FF0000"/>
                </a:solidFill>
              </a:rPr>
              <a:t>obs 3: Optar pelo metodo inverso  operações ou  pelos ciclos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662238"/>
          </a:xfrm>
        </p:spPr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Após terminar me chamar e mostrar como ficou</a:t>
            </a:r>
          </a:p>
          <a:p>
            <a:r>
              <a:rPr lang="pt-PT" sz="1800" dirty="0" smtClean="0">
                <a:solidFill>
                  <a:srgbClr val="00B050"/>
                </a:solidFill>
              </a:rPr>
              <a:t>Obs </a:t>
            </a:r>
            <a:r>
              <a:rPr lang="pt-PT" sz="1800" dirty="0" smtClean="0">
                <a:solidFill>
                  <a:srgbClr val="00B050"/>
                </a:solidFill>
              </a:rPr>
              <a:t>4:  </a:t>
            </a:r>
            <a:r>
              <a:rPr lang="pt-PT" sz="1800" dirty="0" smtClean="0">
                <a:solidFill>
                  <a:srgbClr val="00B050"/>
                </a:solidFill>
              </a:rPr>
              <a:t>Não deve haver nenhuma falha.</a:t>
            </a:r>
          </a:p>
          <a:p>
            <a:r>
              <a:rPr lang="pt-PT" dirty="0" smtClean="0">
                <a:solidFill>
                  <a:srgbClr val="00B050"/>
                </a:solidFill>
              </a:rPr>
              <a:t>Salvar a peça em uma pasta com seu nome .</a:t>
            </a:r>
          </a:p>
          <a:p>
            <a:endParaRPr lang="pt-P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Localizar e abrir o componente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8800"/>
            <a:ext cx="5181600" cy="3195638"/>
          </a:xfrm>
        </p:spPr>
        <p:txBody>
          <a:bodyPr/>
          <a:lstStyle/>
          <a:p>
            <a:r>
              <a:rPr lang="pt-BR" sz="2000" dirty="0" smtClean="0"/>
              <a:t>Na barra de ferramentas Standard clique no botão Open.</a:t>
            </a:r>
          </a:p>
          <a:p>
            <a:r>
              <a:rPr lang="pt-BR" sz="2000" dirty="0" smtClean="0"/>
              <a:t>Recomenda-se que o arquivo seja aberto desta maneira ou arrastando-o pelo “</a:t>
            </a:r>
            <a:r>
              <a:rPr lang="pt-BR" sz="2000" dirty="0" err="1" smtClean="0"/>
              <a:t>explorer</a:t>
            </a:r>
            <a:r>
              <a:rPr lang="pt-BR" sz="2000" dirty="0" smtClean="0"/>
              <a:t>”.</a:t>
            </a:r>
          </a:p>
          <a:p>
            <a:r>
              <a:rPr lang="pt-BR" sz="2000" dirty="0" smtClean="0"/>
              <a:t>Não deve-se abri-lo com dois cliques pelo “</a:t>
            </a:r>
            <a:r>
              <a:rPr lang="pt-BR" sz="2000" dirty="0" err="1" smtClean="0"/>
              <a:t>explorer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Selecione a peça, que encontra-se na pasta com o n</a:t>
            </a:r>
            <a:r>
              <a:rPr lang="pt-PT" sz="2000" dirty="0" smtClean="0"/>
              <a:t>ome do arquivo: Peça1.x_t</a:t>
            </a:r>
          </a:p>
          <a:p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91074"/>
            <a:ext cx="3810000" cy="28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Peça da aula de hoje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324600" y="16002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Coloque-a na vista isométrica, no modo preenchido e salve a peça.</a:t>
            </a:r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32468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em curva para baixo 7"/>
          <p:cNvSpPr/>
          <p:nvPr/>
        </p:nvSpPr>
        <p:spPr>
          <a:xfrm rot="2169044">
            <a:off x="5981745" y="3173171"/>
            <a:ext cx="1335978" cy="6059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8277225" cy="719137"/>
          </a:xfrm>
        </p:spPr>
        <p:txBody>
          <a:bodyPr/>
          <a:lstStyle/>
          <a:p>
            <a:r>
              <a:rPr lang="pt-PT" dirty="0" smtClean="0"/>
              <a:t>Stock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4154706" cy="47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957263"/>
            <a:ext cx="85820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os elementos de Fixação 2D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18695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04800" y="1905000"/>
            <a:ext cx="401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solidFill>
                  <a:srgbClr val="00B050"/>
                </a:solidFill>
              </a:rPr>
              <a:t>Desenhar um retângulo</a:t>
            </a:r>
            <a:r>
              <a:rPr lang="pt-PT" dirty="0" smtClean="0">
                <a:solidFill>
                  <a:srgbClr val="00B050"/>
                </a:solidFill>
              </a:rPr>
              <a:t>:</a:t>
            </a:r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62400" y="2590800"/>
            <a:ext cx="487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B050"/>
                </a:solidFill>
              </a:rPr>
              <a:t>Insira as seguintes medidas:</a:t>
            </a: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  <a:p>
            <a:r>
              <a:rPr lang="pt-PT" dirty="0" smtClean="0">
                <a:solidFill>
                  <a:srgbClr val="FF0000"/>
                </a:solidFill>
              </a:rPr>
              <a:t>Clicar em Ok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00400"/>
            <a:ext cx="4419600" cy="27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 flipH="1">
            <a:off x="5410200" y="5867400"/>
            <a:ext cx="381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828800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Aparecerá na tela um retângulo: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689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52400" y="957263"/>
            <a:ext cx="85820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Criando os elementos de Fixação 2D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1219200" y="30480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4953000" y="18288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Para posicionar o retângulo</a:t>
            </a:r>
            <a:r>
              <a:rPr lang="pt-PT" dirty="0" smtClean="0"/>
              <a:t>:</a:t>
            </a:r>
            <a:endParaRPr lang="pt-P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319577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2672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Digite  a letra X no teclado que a tela acima  aparecerá.</a:t>
            </a:r>
          </a:p>
          <a:p>
            <a:r>
              <a:rPr lang="pt-PT" dirty="0" smtClean="0"/>
              <a:t>Digite 100 e clique em ok.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882</TotalTime>
  <Words>896</Words>
  <Application>Microsoft Office PowerPoint</Application>
  <PresentationFormat>Apresentação na tela (4:3)</PresentationFormat>
  <Paragraphs>159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IFSUL</vt:lpstr>
      <vt:lpstr>Slide 1</vt:lpstr>
      <vt:lpstr>Exercícios sobre elementos de fixação:</vt:lpstr>
      <vt:lpstr>O por que trabalhar com elementos de fixação? </vt:lpstr>
      <vt:lpstr>Selecionar a Interface de Fresamento</vt:lpstr>
      <vt:lpstr>Localizar e abrir o componente</vt:lpstr>
      <vt:lpstr>Peça da aula de hoje</vt:lpstr>
      <vt:lpstr>Stock</vt:lpstr>
      <vt:lpstr>Criando os elementos de Fixação 2D</vt:lpstr>
      <vt:lpstr>Criando os elementos de Fixação 2D</vt:lpstr>
      <vt:lpstr>Criando os elementos de Fixação 2D</vt:lpstr>
      <vt:lpstr>Criando os elementos de Fixação 2D</vt:lpstr>
      <vt:lpstr>Criando os elementos de Fixação 2D</vt:lpstr>
      <vt:lpstr>Slide 13</vt:lpstr>
      <vt:lpstr>Criando Solidos</vt:lpstr>
      <vt:lpstr>Slide 15</vt:lpstr>
      <vt:lpstr>Slide 16</vt:lpstr>
      <vt:lpstr>Modulo de Manufatura</vt:lpstr>
      <vt:lpstr>Fixando Elementos</vt:lpstr>
      <vt:lpstr>Vá para o ambiente de simulação, a peça deverá ficar toda da mesma cor:</vt:lpstr>
      <vt:lpstr>Faça a usinagem da peça agora conforme achar melhor obs 1 : Optar pelo metodo das operações ou  pelos ciclos</vt:lpstr>
      <vt:lpstr>Exercio 2 Inserindo corpos sólidos  </vt:lpstr>
      <vt:lpstr>Localizar e abrir o componente</vt:lpstr>
      <vt:lpstr>Stock</vt:lpstr>
      <vt:lpstr>Elementos de Fixação</vt:lpstr>
      <vt:lpstr>Posicionammento dos Elementos de Fixação</vt:lpstr>
      <vt:lpstr>Posicionammento dos Elementos de Fixação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Fixando Elementos</vt:lpstr>
      <vt:lpstr>Vá para o ambiente de simulação, a peça deverá ficar toda desta forma:</vt:lpstr>
      <vt:lpstr>Faça a usinagem da peça agora com a outra operação não utilizada na Peça 1 obs 3: Optar pelo metodo inverso  operações ou  pelos ciclos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</dc:creator>
  <cp:lastModifiedBy>SAA</cp:lastModifiedBy>
  <cp:revision>7</cp:revision>
  <dcterms:created xsi:type="dcterms:W3CDTF">2014-03-27T00:25:29Z</dcterms:created>
  <dcterms:modified xsi:type="dcterms:W3CDTF">2014-03-28T21:44:04Z</dcterms:modified>
</cp:coreProperties>
</file>